
<file path=[Content_Types].xml><?xml version="1.0" encoding="utf-8"?>
<Types xmlns="http://schemas.openxmlformats.org/package/2006/content-types">
  <Default ContentType="image/png" Extension="png"/>
  <Default ContentType="image/svg+xml" Extension="sv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7" r:id="rId1"/>
  </p:sldMasterIdLst>
  <p:notesMasterIdLst>
    <p:notesMasterId r:id="rId15"/>
  </p:notesMasterIdLst>
  <p:handoutMasterIdLst>
    <p:handoutMasterId r:id="rId16"/>
  </p:handoutMasterIdLst>
  <p:sldIdLst>
    <p:sldId id="461" r:id="rId2"/>
    <p:sldId id="568" r:id="rId3"/>
    <p:sldId id="590" r:id="rId4"/>
    <p:sldId id="573" r:id="rId5"/>
    <p:sldId id="577" r:id="rId6"/>
    <p:sldId id="571" r:id="rId7"/>
    <p:sldId id="586" r:id="rId8"/>
    <p:sldId id="578" r:id="rId9"/>
    <p:sldId id="580" r:id="rId10"/>
    <p:sldId id="600" r:id="rId11"/>
    <p:sldId id="588" r:id="rId12"/>
    <p:sldId id="598" r:id="rId13"/>
    <p:sldId id="599" r:id="rId14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 userDrawn="1">
          <p15:clr>
            <a:srgbClr val="A4A3A4"/>
          </p15:clr>
        </p15:guide>
        <p15:guide id="2" pos="640" userDrawn="1">
          <p15:clr>
            <a:srgbClr val="A4A3A4"/>
          </p15:clr>
        </p15:guide>
        <p15:guide id="3" orient="horz" pos="8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J Blackledge" initials="PB" lastIdx="1" clrIdx="0">
    <p:extLst>
      <p:ext uri="{19B8F6BF-5375-455C-9EA6-DF929625EA0E}">
        <p15:presenceInfo xmlns:p15="http://schemas.microsoft.com/office/powerpoint/2012/main" userId="742fa9ee382875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BF44"/>
    <a:srgbClr val="3FAB19"/>
    <a:srgbClr val="E9E9E9"/>
    <a:srgbClr val="599234"/>
    <a:srgbClr val="666666"/>
    <a:srgbClr val="33CCFF"/>
    <a:srgbClr val="FEEBC6"/>
    <a:srgbClr val="CCCECD"/>
    <a:srgbClr val="C8C8C8"/>
    <a:srgbClr val="039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3" autoAdjust="0"/>
    <p:restoredTop sz="84918" autoAdjust="0"/>
  </p:normalViewPr>
  <p:slideViewPr>
    <p:cSldViewPr>
      <p:cViewPr varScale="1">
        <p:scale>
          <a:sx n="61" d="100"/>
          <a:sy n="61" d="100"/>
        </p:scale>
        <p:origin x="1014" y="96"/>
      </p:cViewPr>
      <p:guideLst>
        <p:guide orient="horz" pos="1584"/>
        <p:guide pos="640"/>
        <p:guide orient="horz" pos="8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80" y="-78"/>
      </p:cViewPr>
      <p:guideLst>
        <p:guide orient="horz" pos="313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ABDB96-5BC8-41B0-BD18-35F5DD1EDC9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70BAD4-46F2-4201-8DBF-E425690AD738}">
      <dgm:prSet/>
      <dgm:spPr/>
      <dgm:t>
        <a:bodyPr/>
        <a:lstStyle/>
        <a:p>
          <a:r>
            <a:rPr lang="en-GB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4.3 million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adults (8% of the population) have no experience of using a computer (2018)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23F0BE-CD19-4A15-AB94-F98D21E8E2F0}" type="parTrans" cxnId="{35C18CA8-0163-4813-B161-4057B4EAB602}">
      <dgm:prSet/>
      <dgm:spPr/>
      <dgm:t>
        <a:bodyPr/>
        <a:lstStyle/>
        <a:p>
          <a:endParaRPr lang="en-US"/>
        </a:p>
      </dgm:t>
    </dgm:pt>
    <dgm:pt modelId="{23D1EF8A-0B7F-4CFA-BE24-0C24265E0CB0}" type="sibTrans" cxnId="{35C18CA8-0163-4813-B161-4057B4EAB602}">
      <dgm:prSet/>
      <dgm:spPr/>
      <dgm:t>
        <a:bodyPr/>
        <a:lstStyle/>
        <a:p>
          <a:endParaRPr lang="en-US"/>
        </a:p>
      </dgm:t>
    </dgm:pt>
    <dgm:pt modelId="{D44EA342-4F18-4265-A31F-92DD967B4B7D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People with a registered disability are </a:t>
          </a:r>
          <a:r>
            <a:rPr lang="en-GB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four times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as likely to be offline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DC6F98-9CDE-45BD-97FB-5E810C09BA73}" type="parTrans" cxnId="{14E89AD9-77A7-4377-A49C-0DFF883B1B4A}">
      <dgm:prSet/>
      <dgm:spPr/>
      <dgm:t>
        <a:bodyPr/>
        <a:lstStyle/>
        <a:p>
          <a:endParaRPr lang="en-US"/>
        </a:p>
      </dgm:t>
    </dgm:pt>
    <dgm:pt modelId="{E6A2B99B-3742-4BAE-B048-132CE26FE1C1}" type="sibTrans" cxnId="{14E89AD9-77A7-4377-A49C-0DFF883B1B4A}">
      <dgm:prSet/>
      <dgm:spPr/>
      <dgm:t>
        <a:bodyPr/>
        <a:lstStyle/>
        <a:p>
          <a:endParaRPr lang="en-US"/>
        </a:p>
      </dgm:t>
    </dgm:pt>
    <dgm:pt modelId="{32E04C43-7F1B-4FDF-92C5-20C3421E8A6C}">
      <dgm:prSet/>
      <dgm:spPr/>
      <dgm:t>
        <a:bodyPr/>
        <a:lstStyle/>
        <a:p>
          <a:r>
            <a:rPr lang="en-GB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28% of people over 60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are not online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1A0029-1150-41E3-AE58-687EFB15C684}" type="parTrans" cxnId="{0385E487-C95A-462F-BB81-C7D43D5C14A5}">
      <dgm:prSet/>
      <dgm:spPr/>
      <dgm:t>
        <a:bodyPr/>
        <a:lstStyle/>
        <a:p>
          <a:endParaRPr lang="en-US"/>
        </a:p>
      </dgm:t>
    </dgm:pt>
    <dgm:pt modelId="{446048B2-A27D-4395-B478-E8184397DB53}" type="sibTrans" cxnId="{0385E487-C95A-462F-BB81-C7D43D5C14A5}">
      <dgm:prSet/>
      <dgm:spPr/>
      <dgm:t>
        <a:bodyPr/>
        <a:lstStyle/>
        <a:p>
          <a:endParaRPr lang="en-US"/>
        </a:p>
      </dgm:t>
    </dgm:pt>
    <dgm:pt modelId="{B6154BCE-6E4D-4674-8F9C-00FE560A06C2}">
      <dgm:prSet/>
      <dgm:spPr/>
      <dgm:t>
        <a:bodyPr/>
        <a:lstStyle/>
        <a:p>
          <a:endParaRPr lang="en-US" dirty="0"/>
        </a:p>
      </dgm:t>
    </dgm:pt>
    <dgm:pt modelId="{C2D3583F-89E2-4818-A6A5-E48C739A10AA}" type="parTrans" cxnId="{632A6E55-BC38-40D7-BFBD-1E40AFFD92D8}">
      <dgm:prSet/>
      <dgm:spPr/>
      <dgm:t>
        <a:bodyPr/>
        <a:lstStyle/>
        <a:p>
          <a:endParaRPr lang="en-US"/>
        </a:p>
      </dgm:t>
    </dgm:pt>
    <dgm:pt modelId="{A566605F-C654-490C-AE47-E80B758B39ED}" type="sibTrans" cxnId="{632A6E55-BC38-40D7-BFBD-1E40AFFD92D8}">
      <dgm:prSet/>
      <dgm:spPr/>
      <dgm:t>
        <a:bodyPr/>
        <a:lstStyle/>
        <a:p>
          <a:endParaRPr lang="en-US"/>
        </a:p>
      </dgm:t>
    </dgm:pt>
    <dgm:pt modelId="{62C2FA25-C880-407C-9876-76067CEA494B}" type="pres">
      <dgm:prSet presAssocID="{BFABDB96-5BC8-41B0-BD18-35F5DD1EDC97}" presName="vert0" presStyleCnt="0">
        <dgm:presLayoutVars>
          <dgm:dir/>
          <dgm:animOne val="branch"/>
          <dgm:animLvl val="lvl"/>
        </dgm:presLayoutVars>
      </dgm:prSet>
      <dgm:spPr/>
    </dgm:pt>
    <dgm:pt modelId="{8BB687DC-8B8E-4F91-BCA7-D1E537C843BB}" type="pres">
      <dgm:prSet presAssocID="{5370BAD4-46F2-4201-8DBF-E425690AD738}" presName="thickLine" presStyleLbl="alignNode1" presStyleIdx="0" presStyleCnt="4"/>
      <dgm:spPr/>
    </dgm:pt>
    <dgm:pt modelId="{99F0D24B-F4EE-44F4-B08E-8DFFBF636C0D}" type="pres">
      <dgm:prSet presAssocID="{5370BAD4-46F2-4201-8DBF-E425690AD738}" presName="horz1" presStyleCnt="0"/>
      <dgm:spPr/>
    </dgm:pt>
    <dgm:pt modelId="{C270D3B1-F102-44AE-A714-329DC94E8892}" type="pres">
      <dgm:prSet presAssocID="{5370BAD4-46F2-4201-8DBF-E425690AD738}" presName="tx1" presStyleLbl="revTx" presStyleIdx="0" presStyleCnt="4"/>
      <dgm:spPr/>
    </dgm:pt>
    <dgm:pt modelId="{D377BB61-3FC5-44A3-85B3-D28A69CB0808}" type="pres">
      <dgm:prSet presAssocID="{5370BAD4-46F2-4201-8DBF-E425690AD738}" presName="vert1" presStyleCnt="0"/>
      <dgm:spPr/>
    </dgm:pt>
    <dgm:pt modelId="{31D47D94-B9EF-47CA-BA00-CA7D0BAAF718}" type="pres">
      <dgm:prSet presAssocID="{D44EA342-4F18-4265-A31F-92DD967B4B7D}" presName="thickLine" presStyleLbl="alignNode1" presStyleIdx="1" presStyleCnt="4"/>
      <dgm:spPr/>
    </dgm:pt>
    <dgm:pt modelId="{E1EA6D2B-B374-46E4-A34A-29543B4F8F30}" type="pres">
      <dgm:prSet presAssocID="{D44EA342-4F18-4265-A31F-92DD967B4B7D}" presName="horz1" presStyleCnt="0"/>
      <dgm:spPr/>
    </dgm:pt>
    <dgm:pt modelId="{71AC755F-02D2-4CDB-BBD0-1E66FC574F5D}" type="pres">
      <dgm:prSet presAssocID="{D44EA342-4F18-4265-A31F-92DD967B4B7D}" presName="tx1" presStyleLbl="revTx" presStyleIdx="1" presStyleCnt="4"/>
      <dgm:spPr/>
    </dgm:pt>
    <dgm:pt modelId="{C239659A-8081-4BBB-B8EE-73172149645E}" type="pres">
      <dgm:prSet presAssocID="{D44EA342-4F18-4265-A31F-92DD967B4B7D}" presName="vert1" presStyleCnt="0"/>
      <dgm:spPr/>
    </dgm:pt>
    <dgm:pt modelId="{D8253C8D-50E2-4249-986C-B9C9386E691A}" type="pres">
      <dgm:prSet presAssocID="{32E04C43-7F1B-4FDF-92C5-20C3421E8A6C}" presName="thickLine" presStyleLbl="alignNode1" presStyleIdx="2" presStyleCnt="4"/>
      <dgm:spPr/>
    </dgm:pt>
    <dgm:pt modelId="{82D3DB4D-DDEF-4ECD-A8EC-8E3A902D24DD}" type="pres">
      <dgm:prSet presAssocID="{32E04C43-7F1B-4FDF-92C5-20C3421E8A6C}" presName="horz1" presStyleCnt="0"/>
      <dgm:spPr/>
    </dgm:pt>
    <dgm:pt modelId="{A15CAC93-8E9F-4EA7-8ED2-D79321AA7D7B}" type="pres">
      <dgm:prSet presAssocID="{32E04C43-7F1B-4FDF-92C5-20C3421E8A6C}" presName="tx1" presStyleLbl="revTx" presStyleIdx="2" presStyleCnt="4"/>
      <dgm:spPr/>
    </dgm:pt>
    <dgm:pt modelId="{A73C1A1B-F70F-46A4-A8C9-D4CF918091EE}" type="pres">
      <dgm:prSet presAssocID="{32E04C43-7F1B-4FDF-92C5-20C3421E8A6C}" presName="vert1" presStyleCnt="0"/>
      <dgm:spPr/>
    </dgm:pt>
    <dgm:pt modelId="{3907BCDA-E73A-4B3A-BDF4-6FA72F95CD2E}" type="pres">
      <dgm:prSet presAssocID="{B6154BCE-6E4D-4674-8F9C-00FE560A06C2}" presName="thickLine" presStyleLbl="alignNode1" presStyleIdx="3" presStyleCnt="4"/>
      <dgm:spPr/>
    </dgm:pt>
    <dgm:pt modelId="{540D13E2-F1E6-4CE6-B567-5F08B733B690}" type="pres">
      <dgm:prSet presAssocID="{B6154BCE-6E4D-4674-8F9C-00FE560A06C2}" presName="horz1" presStyleCnt="0"/>
      <dgm:spPr/>
    </dgm:pt>
    <dgm:pt modelId="{AD13BC83-2D13-4C8B-9842-DE49C57D7249}" type="pres">
      <dgm:prSet presAssocID="{B6154BCE-6E4D-4674-8F9C-00FE560A06C2}" presName="tx1" presStyleLbl="revTx" presStyleIdx="3" presStyleCnt="4"/>
      <dgm:spPr/>
    </dgm:pt>
    <dgm:pt modelId="{64AB2EDB-7E98-4B60-95DC-880E3D9CB403}" type="pres">
      <dgm:prSet presAssocID="{B6154BCE-6E4D-4674-8F9C-00FE560A06C2}" presName="vert1" presStyleCnt="0"/>
      <dgm:spPr/>
    </dgm:pt>
  </dgm:ptLst>
  <dgm:cxnLst>
    <dgm:cxn modelId="{2EF99103-3ECD-49C0-8EDF-01045FB173E3}" type="presOf" srcId="{B6154BCE-6E4D-4674-8F9C-00FE560A06C2}" destId="{AD13BC83-2D13-4C8B-9842-DE49C57D7249}" srcOrd="0" destOrd="0" presId="urn:microsoft.com/office/officeart/2008/layout/LinedList"/>
    <dgm:cxn modelId="{A778B048-3C26-487A-8DF7-5B35EB54C772}" type="presOf" srcId="{D44EA342-4F18-4265-A31F-92DD967B4B7D}" destId="{71AC755F-02D2-4CDB-BBD0-1E66FC574F5D}" srcOrd="0" destOrd="0" presId="urn:microsoft.com/office/officeart/2008/layout/LinedList"/>
    <dgm:cxn modelId="{632A6E55-BC38-40D7-BFBD-1E40AFFD92D8}" srcId="{BFABDB96-5BC8-41B0-BD18-35F5DD1EDC97}" destId="{B6154BCE-6E4D-4674-8F9C-00FE560A06C2}" srcOrd="3" destOrd="0" parTransId="{C2D3583F-89E2-4818-A6A5-E48C739A10AA}" sibTransId="{A566605F-C654-490C-AE47-E80B758B39ED}"/>
    <dgm:cxn modelId="{0385E487-C95A-462F-BB81-C7D43D5C14A5}" srcId="{BFABDB96-5BC8-41B0-BD18-35F5DD1EDC97}" destId="{32E04C43-7F1B-4FDF-92C5-20C3421E8A6C}" srcOrd="2" destOrd="0" parTransId="{811A0029-1150-41E3-AE58-687EFB15C684}" sibTransId="{446048B2-A27D-4395-B478-E8184397DB53}"/>
    <dgm:cxn modelId="{0505558C-7777-4965-B001-75035F116E3D}" type="presOf" srcId="{32E04C43-7F1B-4FDF-92C5-20C3421E8A6C}" destId="{A15CAC93-8E9F-4EA7-8ED2-D79321AA7D7B}" srcOrd="0" destOrd="0" presId="urn:microsoft.com/office/officeart/2008/layout/LinedList"/>
    <dgm:cxn modelId="{D65E559F-5BD8-4132-B088-E05B2D3BE1D2}" type="presOf" srcId="{BFABDB96-5BC8-41B0-BD18-35F5DD1EDC97}" destId="{62C2FA25-C880-407C-9876-76067CEA494B}" srcOrd="0" destOrd="0" presId="urn:microsoft.com/office/officeart/2008/layout/LinedList"/>
    <dgm:cxn modelId="{35C18CA8-0163-4813-B161-4057B4EAB602}" srcId="{BFABDB96-5BC8-41B0-BD18-35F5DD1EDC97}" destId="{5370BAD4-46F2-4201-8DBF-E425690AD738}" srcOrd="0" destOrd="0" parTransId="{DD23F0BE-CD19-4A15-AB94-F98D21E8E2F0}" sibTransId="{23D1EF8A-0B7F-4CFA-BE24-0C24265E0CB0}"/>
    <dgm:cxn modelId="{C4254DBA-D12F-490F-BBAA-2C91631DFE3A}" type="presOf" srcId="{5370BAD4-46F2-4201-8DBF-E425690AD738}" destId="{C270D3B1-F102-44AE-A714-329DC94E8892}" srcOrd="0" destOrd="0" presId="urn:microsoft.com/office/officeart/2008/layout/LinedList"/>
    <dgm:cxn modelId="{14E89AD9-77A7-4377-A49C-0DFF883B1B4A}" srcId="{BFABDB96-5BC8-41B0-BD18-35F5DD1EDC97}" destId="{D44EA342-4F18-4265-A31F-92DD967B4B7D}" srcOrd="1" destOrd="0" parTransId="{CBDC6F98-9CDE-45BD-97FB-5E810C09BA73}" sibTransId="{E6A2B99B-3742-4BAE-B048-132CE26FE1C1}"/>
    <dgm:cxn modelId="{AFCD45A7-D5DA-4706-B21F-7C95E9846094}" type="presParOf" srcId="{62C2FA25-C880-407C-9876-76067CEA494B}" destId="{8BB687DC-8B8E-4F91-BCA7-D1E537C843BB}" srcOrd="0" destOrd="0" presId="urn:microsoft.com/office/officeart/2008/layout/LinedList"/>
    <dgm:cxn modelId="{89C6344C-7277-4159-AE08-42E938C70AC7}" type="presParOf" srcId="{62C2FA25-C880-407C-9876-76067CEA494B}" destId="{99F0D24B-F4EE-44F4-B08E-8DFFBF636C0D}" srcOrd="1" destOrd="0" presId="urn:microsoft.com/office/officeart/2008/layout/LinedList"/>
    <dgm:cxn modelId="{FE8509B9-D3DB-4DBD-82BB-C3B59653881D}" type="presParOf" srcId="{99F0D24B-F4EE-44F4-B08E-8DFFBF636C0D}" destId="{C270D3B1-F102-44AE-A714-329DC94E8892}" srcOrd="0" destOrd="0" presId="urn:microsoft.com/office/officeart/2008/layout/LinedList"/>
    <dgm:cxn modelId="{146471E0-3C5F-4F31-A100-372FFC246641}" type="presParOf" srcId="{99F0D24B-F4EE-44F4-B08E-8DFFBF636C0D}" destId="{D377BB61-3FC5-44A3-85B3-D28A69CB0808}" srcOrd="1" destOrd="0" presId="urn:microsoft.com/office/officeart/2008/layout/LinedList"/>
    <dgm:cxn modelId="{634E4A7A-1E3C-4C15-877E-E1136C81DB43}" type="presParOf" srcId="{62C2FA25-C880-407C-9876-76067CEA494B}" destId="{31D47D94-B9EF-47CA-BA00-CA7D0BAAF718}" srcOrd="2" destOrd="0" presId="urn:microsoft.com/office/officeart/2008/layout/LinedList"/>
    <dgm:cxn modelId="{1F2B76E4-C9CC-493F-AD1E-4A1AB6E10443}" type="presParOf" srcId="{62C2FA25-C880-407C-9876-76067CEA494B}" destId="{E1EA6D2B-B374-46E4-A34A-29543B4F8F30}" srcOrd="3" destOrd="0" presId="urn:microsoft.com/office/officeart/2008/layout/LinedList"/>
    <dgm:cxn modelId="{EE6892C6-1F50-403B-9EE7-AB8072FD7E11}" type="presParOf" srcId="{E1EA6D2B-B374-46E4-A34A-29543B4F8F30}" destId="{71AC755F-02D2-4CDB-BBD0-1E66FC574F5D}" srcOrd="0" destOrd="0" presId="urn:microsoft.com/office/officeart/2008/layout/LinedList"/>
    <dgm:cxn modelId="{973DAEB1-0F37-46DA-AA6B-57E1108FD417}" type="presParOf" srcId="{E1EA6D2B-B374-46E4-A34A-29543B4F8F30}" destId="{C239659A-8081-4BBB-B8EE-73172149645E}" srcOrd="1" destOrd="0" presId="urn:microsoft.com/office/officeart/2008/layout/LinedList"/>
    <dgm:cxn modelId="{7E2CF7C9-1375-42F9-9849-3B7EAD6379CB}" type="presParOf" srcId="{62C2FA25-C880-407C-9876-76067CEA494B}" destId="{D8253C8D-50E2-4249-986C-B9C9386E691A}" srcOrd="4" destOrd="0" presId="urn:microsoft.com/office/officeart/2008/layout/LinedList"/>
    <dgm:cxn modelId="{A929898C-AD17-4B0A-A769-B05790A5DEE1}" type="presParOf" srcId="{62C2FA25-C880-407C-9876-76067CEA494B}" destId="{82D3DB4D-DDEF-4ECD-A8EC-8E3A902D24DD}" srcOrd="5" destOrd="0" presId="urn:microsoft.com/office/officeart/2008/layout/LinedList"/>
    <dgm:cxn modelId="{A4480B65-849E-4823-8CF2-F88E4569D835}" type="presParOf" srcId="{82D3DB4D-DDEF-4ECD-A8EC-8E3A902D24DD}" destId="{A15CAC93-8E9F-4EA7-8ED2-D79321AA7D7B}" srcOrd="0" destOrd="0" presId="urn:microsoft.com/office/officeart/2008/layout/LinedList"/>
    <dgm:cxn modelId="{A8120802-5878-4493-BDA1-1C7476CA4658}" type="presParOf" srcId="{82D3DB4D-DDEF-4ECD-A8EC-8E3A902D24DD}" destId="{A73C1A1B-F70F-46A4-A8C9-D4CF918091EE}" srcOrd="1" destOrd="0" presId="urn:microsoft.com/office/officeart/2008/layout/LinedList"/>
    <dgm:cxn modelId="{33950D33-DEE2-42E3-B67F-4138B5E6B9FF}" type="presParOf" srcId="{62C2FA25-C880-407C-9876-76067CEA494B}" destId="{3907BCDA-E73A-4B3A-BDF4-6FA72F95CD2E}" srcOrd="6" destOrd="0" presId="urn:microsoft.com/office/officeart/2008/layout/LinedList"/>
    <dgm:cxn modelId="{90937884-DB4C-4117-9463-033D7E81B2B9}" type="presParOf" srcId="{62C2FA25-C880-407C-9876-76067CEA494B}" destId="{540D13E2-F1E6-4CE6-B567-5F08B733B690}" srcOrd="7" destOrd="0" presId="urn:microsoft.com/office/officeart/2008/layout/LinedList"/>
    <dgm:cxn modelId="{45229634-FC47-446B-A4C4-AB2BAD39E12F}" type="presParOf" srcId="{540D13E2-F1E6-4CE6-B567-5F08B733B690}" destId="{AD13BC83-2D13-4C8B-9842-DE49C57D7249}" srcOrd="0" destOrd="0" presId="urn:microsoft.com/office/officeart/2008/layout/LinedList"/>
    <dgm:cxn modelId="{1599639D-7109-4481-8514-98F1C17FA1D7}" type="presParOf" srcId="{540D13E2-F1E6-4CE6-B567-5F08B733B690}" destId="{64AB2EDB-7E98-4B60-95DC-880E3D9CB40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687DC-8B8E-4F91-BCA7-D1E537C843BB}">
      <dsp:nvSpPr>
        <dsp:cNvPr id="0" name=""/>
        <dsp:cNvSpPr/>
      </dsp:nvSpPr>
      <dsp:spPr>
        <a:xfrm>
          <a:off x="0" y="0"/>
          <a:ext cx="59846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70D3B1-F102-44AE-A714-329DC94E8892}">
      <dsp:nvSpPr>
        <dsp:cNvPr id="0" name=""/>
        <dsp:cNvSpPr/>
      </dsp:nvSpPr>
      <dsp:spPr>
        <a:xfrm>
          <a:off x="0" y="0"/>
          <a:ext cx="5984630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4.3 million </a:t>
          </a:r>
          <a:r>
            <a:rPr lang="en-GB" sz="3000" kern="1200" dirty="0">
              <a:latin typeface="Arial" panose="020B0604020202020204" pitchFamily="34" charset="0"/>
              <a:cs typeface="Arial" panose="020B0604020202020204" pitchFamily="34" charset="0"/>
            </a:rPr>
            <a:t>adults (8% of the population) have no experience of using a computer (2018)</a:t>
          </a:r>
          <a:endParaRPr lang="en-US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5984630" cy="1412477"/>
      </dsp:txXfrm>
    </dsp:sp>
    <dsp:sp modelId="{31D47D94-B9EF-47CA-BA00-CA7D0BAAF718}">
      <dsp:nvSpPr>
        <dsp:cNvPr id="0" name=""/>
        <dsp:cNvSpPr/>
      </dsp:nvSpPr>
      <dsp:spPr>
        <a:xfrm>
          <a:off x="0" y="1412478"/>
          <a:ext cx="59846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C755F-02D2-4CDB-BBD0-1E66FC574F5D}">
      <dsp:nvSpPr>
        <dsp:cNvPr id="0" name=""/>
        <dsp:cNvSpPr/>
      </dsp:nvSpPr>
      <dsp:spPr>
        <a:xfrm>
          <a:off x="0" y="1412477"/>
          <a:ext cx="5984630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latin typeface="Arial" panose="020B0604020202020204" pitchFamily="34" charset="0"/>
              <a:cs typeface="Arial" panose="020B0604020202020204" pitchFamily="34" charset="0"/>
            </a:rPr>
            <a:t>People with a registered disability are </a:t>
          </a:r>
          <a:r>
            <a:rPr lang="en-GB" sz="30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four times </a:t>
          </a:r>
          <a:r>
            <a:rPr lang="en-GB" sz="3000" kern="1200" dirty="0">
              <a:latin typeface="Arial" panose="020B0604020202020204" pitchFamily="34" charset="0"/>
              <a:cs typeface="Arial" panose="020B0604020202020204" pitchFamily="34" charset="0"/>
            </a:rPr>
            <a:t>as likely to be offline</a:t>
          </a:r>
          <a:endParaRPr lang="en-US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412477"/>
        <a:ext cx="5984630" cy="1412477"/>
      </dsp:txXfrm>
    </dsp:sp>
    <dsp:sp modelId="{D8253C8D-50E2-4249-986C-B9C9386E691A}">
      <dsp:nvSpPr>
        <dsp:cNvPr id="0" name=""/>
        <dsp:cNvSpPr/>
      </dsp:nvSpPr>
      <dsp:spPr>
        <a:xfrm>
          <a:off x="0" y="2824956"/>
          <a:ext cx="59846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CAC93-8E9F-4EA7-8ED2-D79321AA7D7B}">
      <dsp:nvSpPr>
        <dsp:cNvPr id="0" name=""/>
        <dsp:cNvSpPr/>
      </dsp:nvSpPr>
      <dsp:spPr>
        <a:xfrm>
          <a:off x="0" y="2824955"/>
          <a:ext cx="5984630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28% of people over 60 </a:t>
          </a:r>
          <a:r>
            <a:rPr lang="en-GB" sz="3000" kern="1200" dirty="0">
              <a:latin typeface="Arial" panose="020B0604020202020204" pitchFamily="34" charset="0"/>
              <a:cs typeface="Arial" panose="020B0604020202020204" pitchFamily="34" charset="0"/>
            </a:rPr>
            <a:t>are not online </a:t>
          </a:r>
          <a:endParaRPr lang="en-US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824955"/>
        <a:ext cx="5984630" cy="1412477"/>
      </dsp:txXfrm>
    </dsp:sp>
    <dsp:sp modelId="{3907BCDA-E73A-4B3A-BDF4-6FA72F95CD2E}">
      <dsp:nvSpPr>
        <dsp:cNvPr id="0" name=""/>
        <dsp:cNvSpPr/>
      </dsp:nvSpPr>
      <dsp:spPr>
        <a:xfrm>
          <a:off x="0" y="4237434"/>
          <a:ext cx="59846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13BC83-2D13-4C8B-9842-DE49C57D7249}">
      <dsp:nvSpPr>
        <dsp:cNvPr id="0" name=""/>
        <dsp:cNvSpPr/>
      </dsp:nvSpPr>
      <dsp:spPr>
        <a:xfrm>
          <a:off x="0" y="4237433"/>
          <a:ext cx="5984630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0" y="4237433"/>
        <a:ext cx="5984630" cy="1412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864" tIns="45932" rIns="91864" bIns="45932" rtlCol="0"/>
          <a:lstStyle>
            <a:lvl1pPr algn="l">
              <a:defRPr sz="1200"/>
            </a:lvl1pPr>
          </a:lstStyle>
          <a:p>
            <a:endParaRPr lang="en-GB" dirty="0">
              <a:latin typeface="Montserrat Semi Bold" panose="00000700000000000000" pitchFamily="50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284"/>
          </a:xfrm>
          <a:prstGeom prst="rect">
            <a:avLst/>
          </a:prstGeom>
        </p:spPr>
        <p:txBody>
          <a:bodyPr vert="horz" lIns="91864" tIns="45932" rIns="91864" bIns="45932" rtlCol="0"/>
          <a:lstStyle>
            <a:lvl1pPr algn="r">
              <a:defRPr sz="1200"/>
            </a:lvl1pPr>
          </a:lstStyle>
          <a:p>
            <a:fld id="{FF734CB5-B6B7-4354-895D-A177784F4068}" type="datetimeFigureOut">
              <a:rPr lang="en-GB" smtClean="0">
                <a:latin typeface="Montserrat Semi Bold" panose="00000700000000000000" pitchFamily="50" charset="0"/>
              </a:rPr>
              <a:t>24/10/2018</a:t>
            </a:fld>
            <a:endParaRPr lang="en-GB" dirty="0">
              <a:latin typeface="Montserrat Semi Bold" panose="00000700000000000000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7"/>
            <a:ext cx="2971800" cy="497284"/>
          </a:xfrm>
          <a:prstGeom prst="rect">
            <a:avLst/>
          </a:prstGeom>
        </p:spPr>
        <p:txBody>
          <a:bodyPr vert="horz" lIns="91864" tIns="45932" rIns="91864" bIns="45932" rtlCol="0" anchor="b"/>
          <a:lstStyle>
            <a:lvl1pPr algn="l">
              <a:defRPr sz="1200"/>
            </a:lvl1pPr>
          </a:lstStyle>
          <a:p>
            <a:endParaRPr lang="en-GB" dirty="0">
              <a:latin typeface="Montserrat Semi Bold" panose="00000700000000000000" pitchFamily="50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46677"/>
            <a:ext cx="2971800" cy="497284"/>
          </a:xfrm>
          <a:prstGeom prst="rect">
            <a:avLst/>
          </a:prstGeom>
        </p:spPr>
        <p:txBody>
          <a:bodyPr vert="horz" lIns="91864" tIns="45932" rIns="91864" bIns="45932" rtlCol="0" anchor="b"/>
          <a:lstStyle>
            <a:lvl1pPr algn="r">
              <a:defRPr sz="1200"/>
            </a:lvl1pPr>
          </a:lstStyle>
          <a:p>
            <a:fld id="{9051AD4B-6148-4D86-8A10-C4BB9295F403}" type="slidenum">
              <a:rPr lang="en-GB" smtClean="0">
                <a:latin typeface="Montserrat Semi Bold" panose="00000700000000000000" pitchFamily="50" charset="0"/>
              </a:rPr>
              <a:t>‹#›</a:t>
            </a:fld>
            <a:endParaRPr lang="en-GB" dirty="0">
              <a:latin typeface="Montserrat Semi Bold" panose="00000700000000000000" pitchFamily="50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9538" y="52012"/>
            <a:ext cx="695325" cy="63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31771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864" tIns="45932" rIns="91864" bIns="45932" rtlCol="0"/>
          <a:lstStyle>
            <a:lvl1pPr algn="l">
              <a:defRPr sz="1200">
                <a:latin typeface="Montserrat Semi Bold" panose="00000700000000000000" pitchFamily="50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4"/>
          </a:xfrm>
          <a:prstGeom prst="rect">
            <a:avLst/>
          </a:prstGeom>
        </p:spPr>
        <p:txBody>
          <a:bodyPr vert="horz" lIns="91864" tIns="45932" rIns="91864" bIns="45932" rtlCol="0"/>
          <a:lstStyle>
            <a:lvl1pPr algn="r">
              <a:defRPr sz="1200">
                <a:latin typeface="Montserrat Semi Bold" panose="00000700000000000000" pitchFamily="50" charset="0"/>
              </a:defRPr>
            </a:lvl1pPr>
          </a:lstStyle>
          <a:p>
            <a:fld id="{6A082499-4B8F-41CB-A793-6250CF4E9469}" type="datetimeFigureOut">
              <a:rPr lang="en-GB" smtClean="0"/>
              <a:pPr/>
              <a:t>24/10/2018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4" tIns="45932" rIns="91864" bIns="4593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60"/>
          </a:xfrm>
          <a:prstGeom prst="rect">
            <a:avLst/>
          </a:prstGeom>
        </p:spPr>
        <p:txBody>
          <a:bodyPr vert="horz" lIns="91864" tIns="45932" rIns="91864" bIns="4593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7"/>
            <a:ext cx="2971800" cy="497284"/>
          </a:xfrm>
          <a:prstGeom prst="rect">
            <a:avLst/>
          </a:prstGeom>
        </p:spPr>
        <p:txBody>
          <a:bodyPr vert="horz" lIns="91864" tIns="45932" rIns="91864" bIns="45932" rtlCol="0" anchor="b"/>
          <a:lstStyle>
            <a:lvl1pPr algn="l">
              <a:defRPr sz="1200">
                <a:latin typeface="Montserrat Semi Bold" panose="00000700000000000000" pitchFamily="50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6677"/>
            <a:ext cx="2971800" cy="497284"/>
          </a:xfrm>
          <a:prstGeom prst="rect">
            <a:avLst/>
          </a:prstGeom>
        </p:spPr>
        <p:txBody>
          <a:bodyPr vert="horz" lIns="91864" tIns="45932" rIns="91864" bIns="45932" rtlCol="0" anchor="b"/>
          <a:lstStyle>
            <a:lvl1pPr algn="r">
              <a:defRPr sz="1200">
                <a:latin typeface="Montserrat Semi Bold" panose="00000700000000000000" pitchFamily="50" charset="0"/>
              </a:defRPr>
            </a:lvl1pPr>
          </a:lstStyle>
          <a:p>
            <a:fld id="{4E89615A-4620-486D-A873-FF4D244CD4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4197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ontserrat Semi Bold" panose="00000700000000000000" pitchFamily="50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ontserrat Semi Bold" panose="00000700000000000000" pitchFamily="50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ontserrat Semi Bold" panose="00000700000000000000" pitchFamily="50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ontserrat Semi Bold" panose="00000700000000000000" pitchFamily="50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ontserrat Semi Bold" panose="00000700000000000000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2D3A1-BE3C-468F-A075-54FFF4725D8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049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2D3A1-BE3C-468F-A075-54FFF4725D8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078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89615A-4620-486D-A873-FF4D244CD46F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001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89615A-4620-486D-A873-FF4D244CD46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604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89615A-4620-486D-A873-FF4D244CD46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2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89615A-4620-486D-A873-FF4D244CD46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829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89615A-4620-486D-A873-FF4D244CD46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237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89615A-4620-486D-A873-FF4D244CD46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278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F701902C-3CA2-4691-BC27-9D6B80E8EC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89615A-4620-486D-A873-FF4D244CD46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532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89615A-4620-486D-A873-FF4D244CD46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884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media/image6.jp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media/image6.jp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media/image7.jp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6705600" cy="18318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8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61769"/>
            <a:ext cx="67056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0" baseline="0">
                <a:solidFill>
                  <a:srgbClr val="71BF44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5EE2B7-5E76-4A54-A446-52D6673119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169423" y="191237"/>
            <a:ext cx="4984477" cy="651436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89FDA24-D7AB-4811-8672-171DD49A88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457200"/>
            <a:ext cx="1577343" cy="13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0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11671"/>
            <a:ext cx="8727933" cy="1946329"/>
          </a:xfrm>
          <a:prstGeom prst="rect">
            <a:avLst/>
          </a:prstGeom>
          <a:effectLst/>
        </p:spPr>
      </p:pic>
      <p:sp>
        <p:nvSpPr>
          <p:cNvPr id="7" name="Rectangle 6"/>
          <p:cNvSpPr/>
          <p:nvPr userDrawn="1"/>
        </p:nvSpPr>
        <p:spPr>
          <a:xfrm rot="18904850">
            <a:off x="5774035" y="-106778"/>
            <a:ext cx="2378471" cy="4892819"/>
          </a:xfrm>
          <a:custGeom>
            <a:avLst/>
            <a:gdLst>
              <a:gd name="connsiteX0" fmla="*/ 0 w 6400801"/>
              <a:gd name="connsiteY0" fmla="*/ 0 h 6861875"/>
              <a:gd name="connsiteX1" fmla="*/ 6400801 w 6400801"/>
              <a:gd name="connsiteY1" fmla="*/ 0 h 6861875"/>
              <a:gd name="connsiteX2" fmla="*/ 6400801 w 6400801"/>
              <a:gd name="connsiteY2" fmla="*/ 6861875 h 6861875"/>
              <a:gd name="connsiteX3" fmla="*/ 0 w 6400801"/>
              <a:gd name="connsiteY3" fmla="*/ 6861875 h 6861875"/>
              <a:gd name="connsiteX4" fmla="*/ 0 w 6400801"/>
              <a:gd name="connsiteY4" fmla="*/ 0 h 6861875"/>
              <a:gd name="connsiteX0" fmla="*/ 0 w 6400801"/>
              <a:gd name="connsiteY0" fmla="*/ 0 h 6861875"/>
              <a:gd name="connsiteX1" fmla="*/ 6400801 w 6400801"/>
              <a:gd name="connsiteY1" fmla="*/ 0 h 6861875"/>
              <a:gd name="connsiteX2" fmla="*/ 6390146 w 6400801"/>
              <a:gd name="connsiteY2" fmla="*/ 325390 h 6861875"/>
              <a:gd name="connsiteX3" fmla="*/ 6400801 w 6400801"/>
              <a:gd name="connsiteY3" fmla="*/ 6861875 h 6861875"/>
              <a:gd name="connsiteX4" fmla="*/ 0 w 6400801"/>
              <a:gd name="connsiteY4" fmla="*/ 6861875 h 6861875"/>
              <a:gd name="connsiteX5" fmla="*/ 0 w 6400801"/>
              <a:gd name="connsiteY5" fmla="*/ 0 h 6861875"/>
              <a:gd name="connsiteX0" fmla="*/ 0 w 6400801"/>
              <a:gd name="connsiteY0" fmla="*/ 5808 h 6867683"/>
              <a:gd name="connsiteX1" fmla="*/ 5915106 w 6400801"/>
              <a:gd name="connsiteY1" fmla="*/ 0 h 6867683"/>
              <a:gd name="connsiteX2" fmla="*/ 6390146 w 6400801"/>
              <a:gd name="connsiteY2" fmla="*/ 331198 h 6867683"/>
              <a:gd name="connsiteX3" fmla="*/ 6400801 w 6400801"/>
              <a:gd name="connsiteY3" fmla="*/ 6867683 h 6867683"/>
              <a:gd name="connsiteX4" fmla="*/ 0 w 6400801"/>
              <a:gd name="connsiteY4" fmla="*/ 6867683 h 6867683"/>
              <a:gd name="connsiteX5" fmla="*/ 0 w 6400801"/>
              <a:gd name="connsiteY5" fmla="*/ 5808 h 6867683"/>
              <a:gd name="connsiteX0" fmla="*/ 0 w 6400801"/>
              <a:gd name="connsiteY0" fmla="*/ 5823 h 6867698"/>
              <a:gd name="connsiteX1" fmla="*/ 5915106 w 6400801"/>
              <a:gd name="connsiteY1" fmla="*/ 15 h 6867698"/>
              <a:gd name="connsiteX2" fmla="*/ 6390146 w 6400801"/>
              <a:gd name="connsiteY2" fmla="*/ 331213 h 6867698"/>
              <a:gd name="connsiteX3" fmla="*/ 6400801 w 6400801"/>
              <a:gd name="connsiteY3" fmla="*/ 6867698 h 6867698"/>
              <a:gd name="connsiteX4" fmla="*/ 0 w 6400801"/>
              <a:gd name="connsiteY4" fmla="*/ 6867698 h 6867698"/>
              <a:gd name="connsiteX5" fmla="*/ 0 w 6400801"/>
              <a:gd name="connsiteY5" fmla="*/ 5823 h 6867698"/>
              <a:gd name="connsiteX0" fmla="*/ 0 w 6400801"/>
              <a:gd name="connsiteY0" fmla="*/ 5823 h 6867698"/>
              <a:gd name="connsiteX1" fmla="*/ 5915106 w 6400801"/>
              <a:gd name="connsiteY1" fmla="*/ 15 h 6867698"/>
              <a:gd name="connsiteX2" fmla="*/ 6390146 w 6400801"/>
              <a:gd name="connsiteY2" fmla="*/ 331213 h 6867698"/>
              <a:gd name="connsiteX3" fmla="*/ 6400801 w 6400801"/>
              <a:gd name="connsiteY3" fmla="*/ 6867698 h 6867698"/>
              <a:gd name="connsiteX4" fmla="*/ 3684525 w 6400801"/>
              <a:gd name="connsiteY4" fmla="*/ 6853661 h 6867698"/>
              <a:gd name="connsiteX5" fmla="*/ 0 w 6400801"/>
              <a:gd name="connsiteY5" fmla="*/ 6867698 h 6867698"/>
              <a:gd name="connsiteX6" fmla="*/ 0 w 6400801"/>
              <a:gd name="connsiteY6" fmla="*/ 5823 h 6867698"/>
              <a:gd name="connsiteX0" fmla="*/ 99 w 6400900"/>
              <a:gd name="connsiteY0" fmla="*/ 5823 h 6867698"/>
              <a:gd name="connsiteX1" fmla="*/ 5915205 w 6400900"/>
              <a:gd name="connsiteY1" fmla="*/ 15 h 6867698"/>
              <a:gd name="connsiteX2" fmla="*/ 6390245 w 6400900"/>
              <a:gd name="connsiteY2" fmla="*/ 331213 h 6867698"/>
              <a:gd name="connsiteX3" fmla="*/ 6400900 w 6400900"/>
              <a:gd name="connsiteY3" fmla="*/ 6867698 h 6867698"/>
              <a:gd name="connsiteX4" fmla="*/ 3684624 w 6400900"/>
              <a:gd name="connsiteY4" fmla="*/ 6853661 h 6867698"/>
              <a:gd name="connsiteX5" fmla="*/ 0 w 6400900"/>
              <a:gd name="connsiteY5" fmla="*/ 4249586 h 6867698"/>
              <a:gd name="connsiteX6" fmla="*/ 99 w 6400900"/>
              <a:gd name="connsiteY6" fmla="*/ 5823 h 6867698"/>
              <a:gd name="connsiteX0" fmla="*/ 99 w 6400900"/>
              <a:gd name="connsiteY0" fmla="*/ 5823 h 6867698"/>
              <a:gd name="connsiteX1" fmla="*/ 5915205 w 6400900"/>
              <a:gd name="connsiteY1" fmla="*/ 15 h 6867698"/>
              <a:gd name="connsiteX2" fmla="*/ 6390245 w 6400900"/>
              <a:gd name="connsiteY2" fmla="*/ 331213 h 6867698"/>
              <a:gd name="connsiteX3" fmla="*/ 6400900 w 6400900"/>
              <a:gd name="connsiteY3" fmla="*/ 6867698 h 6867698"/>
              <a:gd name="connsiteX4" fmla="*/ 3684624 w 6400900"/>
              <a:gd name="connsiteY4" fmla="*/ 6853661 h 6867698"/>
              <a:gd name="connsiteX5" fmla="*/ 0 w 6400900"/>
              <a:gd name="connsiteY5" fmla="*/ 4249586 h 6867698"/>
              <a:gd name="connsiteX6" fmla="*/ 99 w 6400900"/>
              <a:gd name="connsiteY6" fmla="*/ 5823 h 6867698"/>
              <a:gd name="connsiteX0" fmla="*/ 99 w 6400900"/>
              <a:gd name="connsiteY0" fmla="*/ 5823 h 6867698"/>
              <a:gd name="connsiteX1" fmla="*/ 5915205 w 6400900"/>
              <a:gd name="connsiteY1" fmla="*/ 15 h 6867698"/>
              <a:gd name="connsiteX2" fmla="*/ 6390245 w 6400900"/>
              <a:gd name="connsiteY2" fmla="*/ 331213 h 6867698"/>
              <a:gd name="connsiteX3" fmla="*/ 6400900 w 6400900"/>
              <a:gd name="connsiteY3" fmla="*/ 6867698 h 6867698"/>
              <a:gd name="connsiteX4" fmla="*/ 3684624 w 6400900"/>
              <a:gd name="connsiteY4" fmla="*/ 6853661 h 6867698"/>
              <a:gd name="connsiteX5" fmla="*/ 0 w 6400900"/>
              <a:gd name="connsiteY5" fmla="*/ 4249586 h 6867698"/>
              <a:gd name="connsiteX6" fmla="*/ 99 w 6400900"/>
              <a:gd name="connsiteY6" fmla="*/ 5823 h 6867698"/>
              <a:gd name="connsiteX0" fmla="*/ 1 w 6400802"/>
              <a:gd name="connsiteY0" fmla="*/ 5823 h 6867698"/>
              <a:gd name="connsiteX1" fmla="*/ 5915107 w 6400802"/>
              <a:gd name="connsiteY1" fmla="*/ 15 h 6867698"/>
              <a:gd name="connsiteX2" fmla="*/ 6390147 w 6400802"/>
              <a:gd name="connsiteY2" fmla="*/ 331213 h 6867698"/>
              <a:gd name="connsiteX3" fmla="*/ 6400802 w 6400802"/>
              <a:gd name="connsiteY3" fmla="*/ 6867698 h 6867698"/>
              <a:gd name="connsiteX4" fmla="*/ 3684526 w 6400802"/>
              <a:gd name="connsiteY4" fmla="*/ 6853661 h 6867698"/>
              <a:gd name="connsiteX5" fmla="*/ 6279 w 6400802"/>
              <a:gd name="connsiteY5" fmla="*/ 4253989 h 6867698"/>
              <a:gd name="connsiteX6" fmla="*/ 1 w 6400802"/>
              <a:gd name="connsiteY6" fmla="*/ 5823 h 6867698"/>
              <a:gd name="connsiteX0" fmla="*/ 1 w 6400802"/>
              <a:gd name="connsiteY0" fmla="*/ 5823 h 6867698"/>
              <a:gd name="connsiteX1" fmla="*/ 5915107 w 6400802"/>
              <a:gd name="connsiteY1" fmla="*/ 15 h 6867698"/>
              <a:gd name="connsiteX2" fmla="*/ 6390147 w 6400802"/>
              <a:gd name="connsiteY2" fmla="*/ 331213 h 6867698"/>
              <a:gd name="connsiteX3" fmla="*/ 6400802 w 6400802"/>
              <a:gd name="connsiteY3" fmla="*/ 6867698 h 6867698"/>
              <a:gd name="connsiteX4" fmla="*/ 3671773 w 6400802"/>
              <a:gd name="connsiteY4" fmla="*/ 6844855 h 6867698"/>
              <a:gd name="connsiteX5" fmla="*/ 6279 w 6400802"/>
              <a:gd name="connsiteY5" fmla="*/ 4253989 h 6867698"/>
              <a:gd name="connsiteX6" fmla="*/ 1 w 6400802"/>
              <a:gd name="connsiteY6" fmla="*/ 5823 h 6867698"/>
              <a:gd name="connsiteX0" fmla="*/ 1 w 6400802"/>
              <a:gd name="connsiteY0" fmla="*/ 5823 h 6867698"/>
              <a:gd name="connsiteX1" fmla="*/ 5915107 w 6400802"/>
              <a:gd name="connsiteY1" fmla="*/ 15 h 6867698"/>
              <a:gd name="connsiteX2" fmla="*/ 6390147 w 6400802"/>
              <a:gd name="connsiteY2" fmla="*/ 331213 h 6867698"/>
              <a:gd name="connsiteX3" fmla="*/ 6400802 w 6400802"/>
              <a:gd name="connsiteY3" fmla="*/ 6867698 h 6867698"/>
              <a:gd name="connsiteX4" fmla="*/ 3679980 w 6400802"/>
              <a:gd name="connsiteY4" fmla="*/ 6737514 h 6867698"/>
              <a:gd name="connsiteX5" fmla="*/ 6279 w 6400802"/>
              <a:gd name="connsiteY5" fmla="*/ 4253989 h 6867698"/>
              <a:gd name="connsiteX6" fmla="*/ 1 w 6400802"/>
              <a:gd name="connsiteY6" fmla="*/ 5823 h 6867698"/>
              <a:gd name="connsiteX0" fmla="*/ 1 w 6400802"/>
              <a:gd name="connsiteY0" fmla="*/ 5823 h 6867698"/>
              <a:gd name="connsiteX1" fmla="*/ 5915107 w 6400802"/>
              <a:gd name="connsiteY1" fmla="*/ 15 h 6867698"/>
              <a:gd name="connsiteX2" fmla="*/ 6390147 w 6400802"/>
              <a:gd name="connsiteY2" fmla="*/ 331213 h 6867698"/>
              <a:gd name="connsiteX3" fmla="*/ 6400802 w 6400802"/>
              <a:gd name="connsiteY3" fmla="*/ 6867698 h 6867698"/>
              <a:gd name="connsiteX4" fmla="*/ 3679980 w 6400802"/>
              <a:gd name="connsiteY4" fmla="*/ 6737514 h 6867698"/>
              <a:gd name="connsiteX5" fmla="*/ 31644 w 6400802"/>
              <a:gd name="connsiteY5" fmla="*/ 4149079 h 6867698"/>
              <a:gd name="connsiteX6" fmla="*/ 1 w 6400802"/>
              <a:gd name="connsiteY6" fmla="*/ 5823 h 6867698"/>
              <a:gd name="connsiteX0" fmla="*/ 1 w 6400802"/>
              <a:gd name="connsiteY0" fmla="*/ 5823 h 6867698"/>
              <a:gd name="connsiteX1" fmla="*/ 5915107 w 6400802"/>
              <a:gd name="connsiteY1" fmla="*/ 15 h 6867698"/>
              <a:gd name="connsiteX2" fmla="*/ 6390147 w 6400802"/>
              <a:gd name="connsiteY2" fmla="*/ 331213 h 6867698"/>
              <a:gd name="connsiteX3" fmla="*/ 6400802 w 6400802"/>
              <a:gd name="connsiteY3" fmla="*/ 6867698 h 6867698"/>
              <a:gd name="connsiteX4" fmla="*/ 3679980 w 6400802"/>
              <a:gd name="connsiteY4" fmla="*/ 6737514 h 6867698"/>
              <a:gd name="connsiteX5" fmla="*/ 31644 w 6400802"/>
              <a:gd name="connsiteY5" fmla="*/ 4149079 h 6867698"/>
              <a:gd name="connsiteX6" fmla="*/ 1 w 6400802"/>
              <a:gd name="connsiteY6" fmla="*/ 5823 h 6867698"/>
              <a:gd name="connsiteX0" fmla="*/ 1 w 6400802"/>
              <a:gd name="connsiteY0" fmla="*/ 5823 h 6867698"/>
              <a:gd name="connsiteX1" fmla="*/ 5915107 w 6400802"/>
              <a:gd name="connsiteY1" fmla="*/ 15 h 6867698"/>
              <a:gd name="connsiteX2" fmla="*/ 6390147 w 6400802"/>
              <a:gd name="connsiteY2" fmla="*/ 331213 h 6867698"/>
              <a:gd name="connsiteX3" fmla="*/ 6400802 w 6400802"/>
              <a:gd name="connsiteY3" fmla="*/ 6867698 h 6867698"/>
              <a:gd name="connsiteX4" fmla="*/ 3877049 w 6400802"/>
              <a:gd name="connsiteY4" fmla="*/ 6779435 h 6867698"/>
              <a:gd name="connsiteX5" fmla="*/ 31644 w 6400802"/>
              <a:gd name="connsiteY5" fmla="*/ 4149079 h 6867698"/>
              <a:gd name="connsiteX6" fmla="*/ 1 w 6400802"/>
              <a:gd name="connsiteY6" fmla="*/ 5823 h 6867698"/>
              <a:gd name="connsiteX0" fmla="*/ 1 w 6400802"/>
              <a:gd name="connsiteY0" fmla="*/ 5823 h 6867698"/>
              <a:gd name="connsiteX1" fmla="*/ 5915107 w 6400802"/>
              <a:gd name="connsiteY1" fmla="*/ 15 h 6867698"/>
              <a:gd name="connsiteX2" fmla="*/ 6390147 w 6400802"/>
              <a:gd name="connsiteY2" fmla="*/ 331213 h 6867698"/>
              <a:gd name="connsiteX3" fmla="*/ 6400802 w 6400802"/>
              <a:gd name="connsiteY3" fmla="*/ 6867698 h 6867698"/>
              <a:gd name="connsiteX4" fmla="*/ 3827095 w 6400802"/>
              <a:gd name="connsiteY4" fmla="*/ 6810859 h 6867698"/>
              <a:gd name="connsiteX5" fmla="*/ 31644 w 6400802"/>
              <a:gd name="connsiteY5" fmla="*/ 4149079 h 6867698"/>
              <a:gd name="connsiteX6" fmla="*/ 1 w 6400802"/>
              <a:gd name="connsiteY6" fmla="*/ 5823 h 6867698"/>
              <a:gd name="connsiteX0" fmla="*/ 1 w 6400802"/>
              <a:gd name="connsiteY0" fmla="*/ 5823 h 6867698"/>
              <a:gd name="connsiteX1" fmla="*/ 5915107 w 6400802"/>
              <a:gd name="connsiteY1" fmla="*/ 15 h 6867698"/>
              <a:gd name="connsiteX2" fmla="*/ 6390147 w 6400802"/>
              <a:gd name="connsiteY2" fmla="*/ 331213 h 6867698"/>
              <a:gd name="connsiteX3" fmla="*/ 6400802 w 6400802"/>
              <a:gd name="connsiteY3" fmla="*/ 6867698 h 6867698"/>
              <a:gd name="connsiteX4" fmla="*/ 3827095 w 6400802"/>
              <a:gd name="connsiteY4" fmla="*/ 6810859 h 6867698"/>
              <a:gd name="connsiteX5" fmla="*/ 11600 w 6400802"/>
              <a:gd name="connsiteY5" fmla="*/ 4191741 h 6867698"/>
              <a:gd name="connsiteX6" fmla="*/ 1 w 6400802"/>
              <a:gd name="connsiteY6" fmla="*/ 5823 h 6867698"/>
              <a:gd name="connsiteX0" fmla="*/ 1 w 6401015"/>
              <a:gd name="connsiteY0" fmla="*/ 5829 h 6867704"/>
              <a:gd name="connsiteX1" fmla="*/ 5915107 w 6401015"/>
              <a:gd name="connsiteY1" fmla="*/ 21 h 6867704"/>
              <a:gd name="connsiteX2" fmla="*/ 6399870 w 6401015"/>
              <a:gd name="connsiteY2" fmla="*/ 262593 h 6867704"/>
              <a:gd name="connsiteX3" fmla="*/ 6400802 w 6401015"/>
              <a:gd name="connsiteY3" fmla="*/ 6867704 h 6867704"/>
              <a:gd name="connsiteX4" fmla="*/ 3827095 w 6401015"/>
              <a:gd name="connsiteY4" fmla="*/ 6810865 h 6867704"/>
              <a:gd name="connsiteX5" fmla="*/ 11600 w 6401015"/>
              <a:gd name="connsiteY5" fmla="*/ 4191747 h 6867704"/>
              <a:gd name="connsiteX6" fmla="*/ 1 w 6401015"/>
              <a:gd name="connsiteY6" fmla="*/ 5829 h 6867704"/>
              <a:gd name="connsiteX0" fmla="*/ 1 w 6401015"/>
              <a:gd name="connsiteY0" fmla="*/ 0 h 6861875"/>
              <a:gd name="connsiteX1" fmla="*/ 6033227 w 6401015"/>
              <a:gd name="connsiteY1" fmla="*/ 426 h 6861875"/>
              <a:gd name="connsiteX2" fmla="*/ 6399870 w 6401015"/>
              <a:gd name="connsiteY2" fmla="*/ 256764 h 6861875"/>
              <a:gd name="connsiteX3" fmla="*/ 6400802 w 6401015"/>
              <a:gd name="connsiteY3" fmla="*/ 6861875 h 6861875"/>
              <a:gd name="connsiteX4" fmla="*/ 3827095 w 6401015"/>
              <a:gd name="connsiteY4" fmla="*/ 6805036 h 6861875"/>
              <a:gd name="connsiteX5" fmla="*/ 11600 w 6401015"/>
              <a:gd name="connsiteY5" fmla="*/ 4185918 h 6861875"/>
              <a:gd name="connsiteX6" fmla="*/ 1 w 6401015"/>
              <a:gd name="connsiteY6" fmla="*/ 0 h 6861875"/>
              <a:gd name="connsiteX0" fmla="*/ 1 w 6401015"/>
              <a:gd name="connsiteY0" fmla="*/ 0 h 7134283"/>
              <a:gd name="connsiteX1" fmla="*/ 6033227 w 6401015"/>
              <a:gd name="connsiteY1" fmla="*/ 426 h 7134283"/>
              <a:gd name="connsiteX2" fmla="*/ 6399870 w 6401015"/>
              <a:gd name="connsiteY2" fmla="*/ 256764 h 7134283"/>
              <a:gd name="connsiteX3" fmla="*/ 6400802 w 6401015"/>
              <a:gd name="connsiteY3" fmla="*/ 6861875 h 7134283"/>
              <a:gd name="connsiteX4" fmla="*/ 3487832 w 6401015"/>
              <a:gd name="connsiteY4" fmla="*/ 7134283 h 7134283"/>
              <a:gd name="connsiteX5" fmla="*/ 11600 w 6401015"/>
              <a:gd name="connsiteY5" fmla="*/ 4185918 h 7134283"/>
              <a:gd name="connsiteX6" fmla="*/ 1 w 6401015"/>
              <a:gd name="connsiteY6" fmla="*/ 0 h 7134283"/>
              <a:gd name="connsiteX0" fmla="*/ 1 w 6401015"/>
              <a:gd name="connsiteY0" fmla="*/ 0 h 7134283"/>
              <a:gd name="connsiteX1" fmla="*/ 6033227 w 6401015"/>
              <a:gd name="connsiteY1" fmla="*/ 426 h 7134283"/>
              <a:gd name="connsiteX2" fmla="*/ 6399870 w 6401015"/>
              <a:gd name="connsiteY2" fmla="*/ 256764 h 7134283"/>
              <a:gd name="connsiteX3" fmla="*/ 6400802 w 6401015"/>
              <a:gd name="connsiteY3" fmla="*/ 6861875 h 7134283"/>
              <a:gd name="connsiteX4" fmla="*/ 3487832 w 6401015"/>
              <a:gd name="connsiteY4" fmla="*/ 7134283 h 7134283"/>
              <a:gd name="connsiteX5" fmla="*/ 285234 w 6401015"/>
              <a:gd name="connsiteY5" fmla="*/ 3944435 h 7134283"/>
              <a:gd name="connsiteX6" fmla="*/ 1 w 6401015"/>
              <a:gd name="connsiteY6" fmla="*/ 0 h 7134283"/>
              <a:gd name="connsiteX0" fmla="*/ 1 w 6401015"/>
              <a:gd name="connsiteY0" fmla="*/ 0 h 6975665"/>
              <a:gd name="connsiteX1" fmla="*/ 6033227 w 6401015"/>
              <a:gd name="connsiteY1" fmla="*/ 426 h 6975665"/>
              <a:gd name="connsiteX2" fmla="*/ 6399870 w 6401015"/>
              <a:gd name="connsiteY2" fmla="*/ 256764 h 6975665"/>
              <a:gd name="connsiteX3" fmla="*/ 6400802 w 6401015"/>
              <a:gd name="connsiteY3" fmla="*/ 6861875 h 6975665"/>
              <a:gd name="connsiteX4" fmla="*/ 3284867 w 6401015"/>
              <a:gd name="connsiteY4" fmla="*/ 6975665 h 6975665"/>
              <a:gd name="connsiteX5" fmla="*/ 285234 w 6401015"/>
              <a:gd name="connsiteY5" fmla="*/ 3944435 h 6975665"/>
              <a:gd name="connsiteX6" fmla="*/ 1 w 6401015"/>
              <a:gd name="connsiteY6" fmla="*/ 0 h 6975665"/>
              <a:gd name="connsiteX0" fmla="*/ 1 w 6401015"/>
              <a:gd name="connsiteY0" fmla="*/ 0 h 6861875"/>
              <a:gd name="connsiteX1" fmla="*/ 6033227 w 6401015"/>
              <a:gd name="connsiteY1" fmla="*/ 426 h 6861875"/>
              <a:gd name="connsiteX2" fmla="*/ 6399870 w 6401015"/>
              <a:gd name="connsiteY2" fmla="*/ 256764 h 6861875"/>
              <a:gd name="connsiteX3" fmla="*/ 6400802 w 6401015"/>
              <a:gd name="connsiteY3" fmla="*/ 6861875 h 6861875"/>
              <a:gd name="connsiteX4" fmla="*/ 2966609 w 6401015"/>
              <a:gd name="connsiteY4" fmla="*/ 6658303 h 6861875"/>
              <a:gd name="connsiteX5" fmla="*/ 285234 w 6401015"/>
              <a:gd name="connsiteY5" fmla="*/ 3944435 h 6861875"/>
              <a:gd name="connsiteX6" fmla="*/ 1 w 6401015"/>
              <a:gd name="connsiteY6" fmla="*/ 0 h 6861875"/>
              <a:gd name="connsiteX0" fmla="*/ 1 w 6401015"/>
              <a:gd name="connsiteY0" fmla="*/ 0 h 6992048"/>
              <a:gd name="connsiteX1" fmla="*/ 6033227 w 6401015"/>
              <a:gd name="connsiteY1" fmla="*/ 426 h 6992048"/>
              <a:gd name="connsiteX2" fmla="*/ 6399870 w 6401015"/>
              <a:gd name="connsiteY2" fmla="*/ 256764 h 6992048"/>
              <a:gd name="connsiteX3" fmla="*/ 6400802 w 6401015"/>
              <a:gd name="connsiteY3" fmla="*/ 6861875 h 6992048"/>
              <a:gd name="connsiteX4" fmla="*/ 3323246 w 6401015"/>
              <a:gd name="connsiteY4" fmla="*/ 6992048 h 6992048"/>
              <a:gd name="connsiteX5" fmla="*/ 285234 w 6401015"/>
              <a:gd name="connsiteY5" fmla="*/ 3944435 h 6992048"/>
              <a:gd name="connsiteX6" fmla="*/ 1 w 6401015"/>
              <a:gd name="connsiteY6" fmla="*/ 0 h 6992048"/>
              <a:gd name="connsiteX0" fmla="*/ 1 w 6401015"/>
              <a:gd name="connsiteY0" fmla="*/ 0 h 6997443"/>
              <a:gd name="connsiteX1" fmla="*/ 6033227 w 6401015"/>
              <a:gd name="connsiteY1" fmla="*/ 426 h 6997443"/>
              <a:gd name="connsiteX2" fmla="*/ 6399870 w 6401015"/>
              <a:gd name="connsiteY2" fmla="*/ 256764 h 6997443"/>
              <a:gd name="connsiteX3" fmla="*/ 6400802 w 6401015"/>
              <a:gd name="connsiteY3" fmla="*/ 6861875 h 6997443"/>
              <a:gd name="connsiteX4" fmla="*/ 3383527 w 6401015"/>
              <a:gd name="connsiteY4" fmla="*/ 6997443 h 6997443"/>
              <a:gd name="connsiteX5" fmla="*/ 285234 w 6401015"/>
              <a:gd name="connsiteY5" fmla="*/ 3944435 h 6997443"/>
              <a:gd name="connsiteX6" fmla="*/ 1 w 6401015"/>
              <a:gd name="connsiteY6" fmla="*/ 0 h 6997443"/>
              <a:gd name="connsiteX0" fmla="*/ 1 w 6401015"/>
              <a:gd name="connsiteY0" fmla="*/ 0 h 6997487"/>
              <a:gd name="connsiteX1" fmla="*/ 6033227 w 6401015"/>
              <a:gd name="connsiteY1" fmla="*/ 426 h 6997487"/>
              <a:gd name="connsiteX2" fmla="*/ 6399870 w 6401015"/>
              <a:gd name="connsiteY2" fmla="*/ 256764 h 6997487"/>
              <a:gd name="connsiteX3" fmla="*/ 6400802 w 6401015"/>
              <a:gd name="connsiteY3" fmla="*/ 6861875 h 6997487"/>
              <a:gd name="connsiteX4" fmla="*/ 3383527 w 6401015"/>
              <a:gd name="connsiteY4" fmla="*/ 6997443 h 6997487"/>
              <a:gd name="connsiteX5" fmla="*/ 285234 w 6401015"/>
              <a:gd name="connsiteY5" fmla="*/ 3944435 h 6997487"/>
              <a:gd name="connsiteX6" fmla="*/ 1 w 6401015"/>
              <a:gd name="connsiteY6" fmla="*/ 0 h 6997487"/>
              <a:gd name="connsiteX0" fmla="*/ 1 w 6401015"/>
              <a:gd name="connsiteY0" fmla="*/ 0 h 6997486"/>
              <a:gd name="connsiteX1" fmla="*/ 6033227 w 6401015"/>
              <a:gd name="connsiteY1" fmla="*/ 426 h 6997486"/>
              <a:gd name="connsiteX2" fmla="*/ 6399870 w 6401015"/>
              <a:gd name="connsiteY2" fmla="*/ 256764 h 6997486"/>
              <a:gd name="connsiteX3" fmla="*/ 6400802 w 6401015"/>
              <a:gd name="connsiteY3" fmla="*/ 6861875 h 6997486"/>
              <a:gd name="connsiteX4" fmla="*/ 3383527 w 6401015"/>
              <a:gd name="connsiteY4" fmla="*/ 6997443 h 6997486"/>
              <a:gd name="connsiteX5" fmla="*/ 263270 w 6401015"/>
              <a:gd name="connsiteY5" fmla="*/ 3911589 h 6997486"/>
              <a:gd name="connsiteX6" fmla="*/ 1 w 6401015"/>
              <a:gd name="connsiteY6" fmla="*/ 0 h 6997486"/>
              <a:gd name="connsiteX0" fmla="*/ 1 w 6401015"/>
              <a:gd name="connsiteY0" fmla="*/ 0 h 6997472"/>
              <a:gd name="connsiteX1" fmla="*/ 6033227 w 6401015"/>
              <a:gd name="connsiteY1" fmla="*/ 426 h 6997472"/>
              <a:gd name="connsiteX2" fmla="*/ 6399870 w 6401015"/>
              <a:gd name="connsiteY2" fmla="*/ 256764 h 6997472"/>
              <a:gd name="connsiteX3" fmla="*/ 6400802 w 6401015"/>
              <a:gd name="connsiteY3" fmla="*/ 6861875 h 6997472"/>
              <a:gd name="connsiteX4" fmla="*/ 3383527 w 6401015"/>
              <a:gd name="connsiteY4" fmla="*/ 6997443 h 6997472"/>
              <a:gd name="connsiteX5" fmla="*/ 263270 w 6401015"/>
              <a:gd name="connsiteY5" fmla="*/ 3911589 h 6997472"/>
              <a:gd name="connsiteX6" fmla="*/ 1 w 6401015"/>
              <a:gd name="connsiteY6" fmla="*/ 0 h 6997472"/>
              <a:gd name="connsiteX0" fmla="*/ 1 w 6401015"/>
              <a:gd name="connsiteY0" fmla="*/ 0 h 6997471"/>
              <a:gd name="connsiteX1" fmla="*/ 6033227 w 6401015"/>
              <a:gd name="connsiteY1" fmla="*/ 426 h 6997471"/>
              <a:gd name="connsiteX2" fmla="*/ 6399870 w 6401015"/>
              <a:gd name="connsiteY2" fmla="*/ 256764 h 6997471"/>
              <a:gd name="connsiteX3" fmla="*/ 6400802 w 6401015"/>
              <a:gd name="connsiteY3" fmla="*/ 6861875 h 6997471"/>
              <a:gd name="connsiteX4" fmla="*/ 3383527 w 6401015"/>
              <a:gd name="connsiteY4" fmla="*/ 6997443 h 6997471"/>
              <a:gd name="connsiteX5" fmla="*/ 191905 w 6401015"/>
              <a:gd name="connsiteY5" fmla="*/ 3818538 h 6997471"/>
              <a:gd name="connsiteX6" fmla="*/ 1 w 6401015"/>
              <a:gd name="connsiteY6" fmla="*/ 0 h 6997471"/>
              <a:gd name="connsiteX0" fmla="*/ 1 w 6427630"/>
              <a:gd name="connsiteY0" fmla="*/ 0 h 6997471"/>
              <a:gd name="connsiteX1" fmla="*/ 6033227 w 6427630"/>
              <a:gd name="connsiteY1" fmla="*/ 426 h 6997471"/>
              <a:gd name="connsiteX2" fmla="*/ 6427368 w 6427630"/>
              <a:gd name="connsiteY2" fmla="*/ 327959 h 6997471"/>
              <a:gd name="connsiteX3" fmla="*/ 6400802 w 6427630"/>
              <a:gd name="connsiteY3" fmla="*/ 6861875 h 6997471"/>
              <a:gd name="connsiteX4" fmla="*/ 3383527 w 6427630"/>
              <a:gd name="connsiteY4" fmla="*/ 6997443 h 6997471"/>
              <a:gd name="connsiteX5" fmla="*/ 191905 w 6427630"/>
              <a:gd name="connsiteY5" fmla="*/ 3818538 h 6997471"/>
              <a:gd name="connsiteX6" fmla="*/ 1 w 6427630"/>
              <a:gd name="connsiteY6" fmla="*/ 0 h 6997471"/>
              <a:gd name="connsiteX0" fmla="*/ 1 w 6427630"/>
              <a:gd name="connsiteY0" fmla="*/ 0 h 6997471"/>
              <a:gd name="connsiteX1" fmla="*/ 6033227 w 6427630"/>
              <a:gd name="connsiteY1" fmla="*/ 426 h 6997471"/>
              <a:gd name="connsiteX2" fmla="*/ 6427368 w 6427630"/>
              <a:gd name="connsiteY2" fmla="*/ 327959 h 6997471"/>
              <a:gd name="connsiteX3" fmla="*/ 6400802 w 6427630"/>
              <a:gd name="connsiteY3" fmla="*/ 6861875 h 6997471"/>
              <a:gd name="connsiteX4" fmla="*/ 3383527 w 6427630"/>
              <a:gd name="connsiteY4" fmla="*/ 6997443 h 6997471"/>
              <a:gd name="connsiteX5" fmla="*/ 191905 w 6427630"/>
              <a:gd name="connsiteY5" fmla="*/ 3818538 h 6997471"/>
              <a:gd name="connsiteX6" fmla="*/ 1 w 6427630"/>
              <a:gd name="connsiteY6" fmla="*/ 0 h 6997471"/>
              <a:gd name="connsiteX0" fmla="*/ 1 w 6427644"/>
              <a:gd name="connsiteY0" fmla="*/ 5147 h 7002618"/>
              <a:gd name="connsiteX1" fmla="*/ 6093493 w 6427644"/>
              <a:gd name="connsiteY1" fmla="*/ 9 h 7002618"/>
              <a:gd name="connsiteX2" fmla="*/ 6427368 w 6427644"/>
              <a:gd name="connsiteY2" fmla="*/ 333106 h 7002618"/>
              <a:gd name="connsiteX3" fmla="*/ 6400802 w 6427644"/>
              <a:gd name="connsiteY3" fmla="*/ 6867022 h 7002618"/>
              <a:gd name="connsiteX4" fmla="*/ 3383527 w 6427644"/>
              <a:gd name="connsiteY4" fmla="*/ 7002590 h 7002618"/>
              <a:gd name="connsiteX5" fmla="*/ 191905 w 6427644"/>
              <a:gd name="connsiteY5" fmla="*/ 3823685 h 7002618"/>
              <a:gd name="connsiteX6" fmla="*/ 1 w 6427644"/>
              <a:gd name="connsiteY6" fmla="*/ 5147 h 7002618"/>
              <a:gd name="connsiteX0" fmla="*/ 1 w 6455107"/>
              <a:gd name="connsiteY0" fmla="*/ 5146 h 7002617"/>
              <a:gd name="connsiteX1" fmla="*/ 6093493 w 6455107"/>
              <a:gd name="connsiteY1" fmla="*/ 8 h 7002617"/>
              <a:gd name="connsiteX2" fmla="*/ 6454850 w 6455107"/>
              <a:gd name="connsiteY2" fmla="*/ 393340 h 7002617"/>
              <a:gd name="connsiteX3" fmla="*/ 6400802 w 6455107"/>
              <a:gd name="connsiteY3" fmla="*/ 6867021 h 7002617"/>
              <a:gd name="connsiteX4" fmla="*/ 3383527 w 6455107"/>
              <a:gd name="connsiteY4" fmla="*/ 7002589 h 7002617"/>
              <a:gd name="connsiteX5" fmla="*/ 191905 w 6455107"/>
              <a:gd name="connsiteY5" fmla="*/ 3823684 h 7002617"/>
              <a:gd name="connsiteX6" fmla="*/ 1 w 6455107"/>
              <a:gd name="connsiteY6" fmla="*/ 5146 h 7002617"/>
              <a:gd name="connsiteX0" fmla="*/ 1 w 6438625"/>
              <a:gd name="connsiteY0" fmla="*/ 5146 h 7002617"/>
              <a:gd name="connsiteX1" fmla="*/ 6093493 w 6438625"/>
              <a:gd name="connsiteY1" fmla="*/ 8 h 7002617"/>
              <a:gd name="connsiteX2" fmla="*/ 6438357 w 6438625"/>
              <a:gd name="connsiteY2" fmla="*/ 355007 h 7002617"/>
              <a:gd name="connsiteX3" fmla="*/ 6400802 w 6438625"/>
              <a:gd name="connsiteY3" fmla="*/ 6867021 h 7002617"/>
              <a:gd name="connsiteX4" fmla="*/ 3383527 w 6438625"/>
              <a:gd name="connsiteY4" fmla="*/ 7002589 h 7002617"/>
              <a:gd name="connsiteX5" fmla="*/ 191905 w 6438625"/>
              <a:gd name="connsiteY5" fmla="*/ 3823684 h 7002617"/>
              <a:gd name="connsiteX6" fmla="*/ 1 w 6438625"/>
              <a:gd name="connsiteY6" fmla="*/ 5146 h 7002617"/>
              <a:gd name="connsiteX0" fmla="*/ 1 w 6416770"/>
              <a:gd name="connsiteY0" fmla="*/ 5147 h 7002618"/>
              <a:gd name="connsiteX1" fmla="*/ 6093493 w 6416770"/>
              <a:gd name="connsiteY1" fmla="*/ 9 h 7002618"/>
              <a:gd name="connsiteX2" fmla="*/ 6416392 w 6416770"/>
              <a:gd name="connsiteY2" fmla="*/ 322162 h 7002618"/>
              <a:gd name="connsiteX3" fmla="*/ 6400802 w 6416770"/>
              <a:gd name="connsiteY3" fmla="*/ 6867022 h 7002618"/>
              <a:gd name="connsiteX4" fmla="*/ 3383527 w 6416770"/>
              <a:gd name="connsiteY4" fmla="*/ 7002590 h 7002618"/>
              <a:gd name="connsiteX5" fmla="*/ 191905 w 6416770"/>
              <a:gd name="connsiteY5" fmla="*/ 3823685 h 7002618"/>
              <a:gd name="connsiteX6" fmla="*/ 1 w 6416770"/>
              <a:gd name="connsiteY6" fmla="*/ 5147 h 7002618"/>
              <a:gd name="connsiteX0" fmla="*/ 1 w 6427673"/>
              <a:gd name="connsiteY0" fmla="*/ 5147 h 7002618"/>
              <a:gd name="connsiteX1" fmla="*/ 6093493 w 6427673"/>
              <a:gd name="connsiteY1" fmla="*/ 9 h 7002618"/>
              <a:gd name="connsiteX2" fmla="*/ 6427397 w 6427673"/>
              <a:gd name="connsiteY2" fmla="*/ 355023 h 7002618"/>
              <a:gd name="connsiteX3" fmla="*/ 6400802 w 6427673"/>
              <a:gd name="connsiteY3" fmla="*/ 6867022 h 7002618"/>
              <a:gd name="connsiteX4" fmla="*/ 3383527 w 6427673"/>
              <a:gd name="connsiteY4" fmla="*/ 7002590 h 7002618"/>
              <a:gd name="connsiteX5" fmla="*/ 191905 w 6427673"/>
              <a:gd name="connsiteY5" fmla="*/ 3823685 h 7002618"/>
              <a:gd name="connsiteX6" fmla="*/ 1 w 6427673"/>
              <a:gd name="connsiteY6" fmla="*/ 5147 h 7002618"/>
              <a:gd name="connsiteX0" fmla="*/ 1 w 6444093"/>
              <a:gd name="connsiteY0" fmla="*/ 5147 h 7002618"/>
              <a:gd name="connsiteX1" fmla="*/ 6093493 w 6444093"/>
              <a:gd name="connsiteY1" fmla="*/ 9 h 7002618"/>
              <a:gd name="connsiteX2" fmla="*/ 6443828 w 6444093"/>
              <a:gd name="connsiteY2" fmla="*/ 349520 h 7002618"/>
              <a:gd name="connsiteX3" fmla="*/ 6400802 w 6444093"/>
              <a:gd name="connsiteY3" fmla="*/ 6867022 h 7002618"/>
              <a:gd name="connsiteX4" fmla="*/ 3383527 w 6444093"/>
              <a:gd name="connsiteY4" fmla="*/ 7002590 h 7002618"/>
              <a:gd name="connsiteX5" fmla="*/ 191905 w 6444093"/>
              <a:gd name="connsiteY5" fmla="*/ 3823685 h 7002618"/>
              <a:gd name="connsiteX6" fmla="*/ 1 w 6444093"/>
              <a:gd name="connsiteY6" fmla="*/ 5147 h 7002618"/>
              <a:gd name="connsiteX0" fmla="*/ 1 w 6446701"/>
              <a:gd name="connsiteY0" fmla="*/ 5147 h 7002618"/>
              <a:gd name="connsiteX1" fmla="*/ 6093493 w 6446701"/>
              <a:gd name="connsiteY1" fmla="*/ 9 h 7002618"/>
              <a:gd name="connsiteX2" fmla="*/ 6443828 w 6446701"/>
              <a:gd name="connsiteY2" fmla="*/ 349520 h 7002618"/>
              <a:gd name="connsiteX3" fmla="*/ 6400802 w 6446701"/>
              <a:gd name="connsiteY3" fmla="*/ 6867022 h 7002618"/>
              <a:gd name="connsiteX4" fmla="*/ 3383527 w 6446701"/>
              <a:gd name="connsiteY4" fmla="*/ 7002590 h 7002618"/>
              <a:gd name="connsiteX5" fmla="*/ 191905 w 6446701"/>
              <a:gd name="connsiteY5" fmla="*/ 3823685 h 7002618"/>
              <a:gd name="connsiteX6" fmla="*/ 1 w 6446701"/>
              <a:gd name="connsiteY6" fmla="*/ 5147 h 7002618"/>
              <a:gd name="connsiteX0" fmla="*/ 1 w 6431182"/>
              <a:gd name="connsiteY0" fmla="*/ 5146 h 7002617"/>
              <a:gd name="connsiteX1" fmla="*/ 6093493 w 6431182"/>
              <a:gd name="connsiteY1" fmla="*/ 8 h 7002617"/>
              <a:gd name="connsiteX2" fmla="*/ 6427506 w 6431182"/>
              <a:gd name="connsiteY2" fmla="*/ 431734 h 7002617"/>
              <a:gd name="connsiteX3" fmla="*/ 6400802 w 6431182"/>
              <a:gd name="connsiteY3" fmla="*/ 6867021 h 7002617"/>
              <a:gd name="connsiteX4" fmla="*/ 3383527 w 6431182"/>
              <a:gd name="connsiteY4" fmla="*/ 7002589 h 7002617"/>
              <a:gd name="connsiteX5" fmla="*/ 191905 w 6431182"/>
              <a:gd name="connsiteY5" fmla="*/ 3823684 h 7002617"/>
              <a:gd name="connsiteX6" fmla="*/ 1 w 6431182"/>
              <a:gd name="connsiteY6" fmla="*/ 5146 h 7002617"/>
              <a:gd name="connsiteX0" fmla="*/ 1 w 6431182"/>
              <a:gd name="connsiteY0" fmla="*/ 5022 h 7002493"/>
              <a:gd name="connsiteX1" fmla="*/ 6005822 w 6431182"/>
              <a:gd name="connsiteY1" fmla="*/ 8 h 7002493"/>
              <a:gd name="connsiteX2" fmla="*/ 6427506 w 6431182"/>
              <a:gd name="connsiteY2" fmla="*/ 431610 h 7002493"/>
              <a:gd name="connsiteX3" fmla="*/ 6400802 w 6431182"/>
              <a:gd name="connsiteY3" fmla="*/ 6866897 h 7002493"/>
              <a:gd name="connsiteX4" fmla="*/ 3383527 w 6431182"/>
              <a:gd name="connsiteY4" fmla="*/ 7002465 h 7002493"/>
              <a:gd name="connsiteX5" fmla="*/ 191905 w 6431182"/>
              <a:gd name="connsiteY5" fmla="*/ 3823560 h 7002493"/>
              <a:gd name="connsiteX6" fmla="*/ 1 w 6431182"/>
              <a:gd name="connsiteY6" fmla="*/ 5022 h 700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31182" h="7002493">
                <a:moveTo>
                  <a:pt x="1" y="5022"/>
                </a:moveTo>
                <a:lnTo>
                  <a:pt x="6005822" y="8"/>
                </a:lnTo>
                <a:cubicBezTo>
                  <a:pt x="5987602" y="-2112"/>
                  <a:pt x="6439216" y="457958"/>
                  <a:pt x="6427506" y="431610"/>
                </a:cubicBezTo>
                <a:cubicBezTo>
                  <a:pt x="6444427" y="435064"/>
                  <a:pt x="6397250" y="4688069"/>
                  <a:pt x="6400802" y="6866897"/>
                </a:cubicBezTo>
                <a:lnTo>
                  <a:pt x="3383527" y="7002465"/>
                </a:lnTo>
                <a:cubicBezTo>
                  <a:pt x="3404275" y="7013453"/>
                  <a:pt x="182132" y="3823517"/>
                  <a:pt x="191905" y="3823560"/>
                </a:cubicBezTo>
                <a:cubicBezTo>
                  <a:pt x="191938" y="2408972"/>
                  <a:pt x="-32" y="1419610"/>
                  <a:pt x="1" y="5022"/>
                </a:cubicBezTo>
                <a:close/>
              </a:path>
            </a:pathLst>
          </a:custGeom>
          <a:gradFill flip="none" rotWithShape="1">
            <a:gsLst>
              <a:gs pos="100000">
                <a:srgbClr val="E9E9E9"/>
              </a:gs>
              <a:gs pos="0">
                <a:srgbClr val="E9E9E9">
                  <a:alpha val="0"/>
                </a:srgbClr>
              </a:gs>
              <a:gs pos="38000">
                <a:srgbClr val="E9E9E9"/>
              </a:gs>
              <a:gs pos="100000">
                <a:srgbClr val="E9E9E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6705600" cy="18318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8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61769"/>
            <a:ext cx="67056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0" baseline="0">
                <a:solidFill>
                  <a:srgbClr val="71BF44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5EE2B7-5E76-4A54-A446-52D6673119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8868639" y="1905000"/>
            <a:ext cx="3323361" cy="4343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89FDA24-D7AB-4811-8672-171DD49A887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457200"/>
            <a:ext cx="1577343" cy="1312108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303221" cy="686881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7010400" y="0"/>
            <a:ext cx="5148754" cy="6858000"/>
          </a:xfrm>
          <a:prstGeom prst="rect">
            <a:avLst/>
          </a:prstGeom>
          <a:gradFill flip="none" rotWithShape="1">
            <a:gsLst>
              <a:gs pos="100000">
                <a:srgbClr val="E9E9E9"/>
              </a:gs>
              <a:gs pos="0">
                <a:srgbClr val="E9E9E9">
                  <a:alpha val="0"/>
                </a:srgbClr>
              </a:gs>
              <a:gs pos="38000">
                <a:srgbClr val="E9E9E9"/>
              </a:gs>
              <a:gs pos="100000">
                <a:srgbClr val="E9E9E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F49-1C05-41BE-A5F7-9CC6FE452558}" type="datetime3">
              <a:rPr lang="en-US" smtClean="0"/>
              <a:t>24 October 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75175" y="6400800"/>
            <a:ext cx="131202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5" y="4495800"/>
            <a:ext cx="12191985" cy="2362200"/>
            <a:chOff x="15" y="4495800"/>
            <a:chExt cx="12191985" cy="23622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94AE3DE-DA15-41A3-A479-162C888279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10837444" y="4495800"/>
              <a:ext cx="1316456" cy="1720516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BFFC4A9-5872-4C0F-8012-B0799C35AB95}"/>
                </a:ext>
              </a:extLst>
            </p:cNvPr>
            <p:cNvSpPr/>
            <p:nvPr userDrawn="1"/>
          </p:nvSpPr>
          <p:spPr>
            <a:xfrm>
              <a:off x="3175" y="6400800"/>
              <a:ext cx="12188825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BC778A9-2240-4DA4-8090-5517A1F4CDB9}"/>
                </a:ext>
              </a:extLst>
            </p:cNvPr>
            <p:cNvSpPr/>
            <p:nvPr userDrawn="1"/>
          </p:nvSpPr>
          <p:spPr>
            <a:xfrm>
              <a:off x="15" y="6334316"/>
              <a:ext cx="12188825" cy="640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Date Placeholder 3"/>
            <p:cNvSpPr txBox="1">
              <a:spLocks/>
            </p:cNvSpPr>
            <p:nvPr userDrawn="1"/>
          </p:nvSpPr>
          <p:spPr>
            <a:xfrm>
              <a:off x="304800" y="6400800"/>
              <a:ext cx="2472271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18 October 2017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120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303221" cy="686881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7010400" y="0"/>
            <a:ext cx="5148754" cy="6858000"/>
          </a:xfrm>
          <a:prstGeom prst="rect">
            <a:avLst/>
          </a:prstGeom>
          <a:gradFill flip="none" rotWithShape="1">
            <a:gsLst>
              <a:gs pos="100000">
                <a:srgbClr val="E9E9E9"/>
              </a:gs>
              <a:gs pos="0">
                <a:srgbClr val="E9E9E9">
                  <a:alpha val="0"/>
                </a:srgbClr>
              </a:gs>
              <a:gs pos="38000">
                <a:srgbClr val="E9E9E9"/>
              </a:gs>
              <a:gs pos="100000">
                <a:srgbClr val="E9E9E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E5AC-957E-41D6-A05A-4FD7E59E17BB}" type="datetime3">
              <a:rPr lang="en-US" smtClean="0"/>
              <a:t>24 October 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75175" y="6400800"/>
            <a:ext cx="131202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5" y="4495800"/>
            <a:ext cx="12191985" cy="2362200"/>
            <a:chOff x="15" y="4495800"/>
            <a:chExt cx="12191985" cy="23622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94AE3DE-DA15-41A3-A479-162C888279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10837444" y="4495800"/>
              <a:ext cx="1316456" cy="1720516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BFFC4A9-5872-4C0F-8012-B0799C35AB95}"/>
                </a:ext>
              </a:extLst>
            </p:cNvPr>
            <p:cNvSpPr/>
            <p:nvPr userDrawn="1"/>
          </p:nvSpPr>
          <p:spPr>
            <a:xfrm>
              <a:off x="3175" y="6400800"/>
              <a:ext cx="12188825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BC778A9-2240-4DA4-8090-5517A1F4CDB9}"/>
                </a:ext>
              </a:extLst>
            </p:cNvPr>
            <p:cNvSpPr/>
            <p:nvPr userDrawn="1"/>
          </p:nvSpPr>
          <p:spPr>
            <a:xfrm>
              <a:off x="15" y="6334316"/>
              <a:ext cx="12188825" cy="640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Date Placeholder 3"/>
            <p:cNvSpPr txBox="1">
              <a:spLocks/>
            </p:cNvSpPr>
            <p:nvPr userDrawn="1"/>
          </p:nvSpPr>
          <p:spPr>
            <a:xfrm>
              <a:off x="304800" y="6400800"/>
              <a:ext cx="2472271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18 October 2017</a:t>
              </a:r>
            </a:p>
          </p:txBody>
        </p:sp>
      </p:grp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25" y="-18081"/>
            <a:ext cx="10287000" cy="6858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5791199" y="-6458"/>
            <a:ext cx="6400801" cy="6861875"/>
          </a:xfrm>
          <a:prstGeom prst="rect">
            <a:avLst/>
          </a:prstGeom>
          <a:gradFill flip="none" rotWithShape="1">
            <a:gsLst>
              <a:gs pos="100000">
                <a:srgbClr val="E9E9E9"/>
              </a:gs>
              <a:gs pos="0">
                <a:srgbClr val="E9E9E9">
                  <a:alpha val="0"/>
                </a:srgbClr>
              </a:gs>
              <a:gs pos="38000">
                <a:srgbClr val="E9E9E9"/>
              </a:gs>
              <a:gs pos="100000">
                <a:srgbClr val="E9E9E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51EC-579F-4C92-A2F4-41F4C0DA2AAC}" type="datetime3">
              <a:rPr lang="en-US" smtClean="0"/>
              <a:t>24 October 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75175" y="6400800"/>
            <a:ext cx="131202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5" y="4495800"/>
            <a:ext cx="12191985" cy="2362200"/>
            <a:chOff x="15" y="4495800"/>
            <a:chExt cx="12191985" cy="23622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94AE3DE-DA15-41A3-A479-162C888279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10837444" y="4495800"/>
              <a:ext cx="1316456" cy="1720516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BFFC4A9-5872-4C0F-8012-B0799C35AB95}"/>
                </a:ext>
              </a:extLst>
            </p:cNvPr>
            <p:cNvSpPr/>
            <p:nvPr userDrawn="1"/>
          </p:nvSpPr>
          <p:spPr>
            <a:xfrm>
              <a:off x="3175" y="6400800"/>
              <a:ext cx="12188825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BC778A9-2240-4DA4-8090-5517A1F4CDB9}"/>
                </a:ext>
              </a:extLst>
            </p:cNvPr>
            <p:cNvSpPr/>
            <p:nvPr userDrawn="1"/>
          </p:nvSpPr>
          <p:spPr>
            <a:xfrm>
              <a:off x="15" y="6334316"/>
              <a:ext cx="12188825" cy="640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Date Placeholder 3"/>
            <p:cNvSpPr txBox="1">
              <a:spLocks/>
            </p:cNvSpPr>
            <p:nvPr userDrawn="1"/>
          </p:nvSpPr>
          <p:spPr>
            <a:xfrm>
              <a:off x="304800" y="6400800"/>
              <a:ext cx="2472271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18 October 2017</a:t>
              </a:r>
            </a:p>
          </p:txBody>
        </p:sp>
      </p:grp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18 October 2017</a:t>
            </a:r>
          </a:p>
        </p:txBody>
      </p:sp>
    </p:spTree>
    <p:extLst>
      <p:ext uri="{BB962C8B-B14F-4D97-AF65-F5344CB8AC3E}">
        <p14:creationId xmlns:p14="http://schemas.microsoft.com/office/powerpoint/2010/main" val="57736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18 October 2017</a:t>
            </a:r>
          </a:p>
        </p:txBody>
      </p:sp>
    </p:spTree>
    <p:extLst>
      <p:ext uri="{BB962C8B-B14F-4D97-AF65-F5344CB8AC3E}">
        <p14:creationId xmlns:p14="http://schemas.microsoft.com/office/powerpoint/2010/main" val="26444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 ?><Relationships xmlns="http://schemas.openxmlformats.org/package/2006/relationships"><Relationship Id="rId8" Target="../theme/theme1.xml" Type="http://schemas.openxmlformats.org/officeDocument/2006/relationships/theme"/><Relationship Id="rId3" Target="../slideLayouts/slideLayout3.xml" Type="http://schemas.openxmlformats.org/officeDocument/2006/relationships/slideLayout"/><Relationship Id="rId7" Target="../slideLayouts/slideLayout7.xml" Type="http://schemas.openxmlformats.org/officeDocument/2006/relationships/slideLayout"/><Relationship Id="rId2" Target="../slideLayouts/slideLayout2.xml" Type="http://schemas.openxmlformats.org/officeDocument/2006/relationships/slideLayout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5" Target="../slideLayouts/slideLayout5.xml" Type="http://schemas.openxmlformats.org/officeDocument/2006/relationships/slideLayout"/><Relationship Id="rId10" Target="../media/image2.png" Type="http://schemas.openxmlformats.org/officeDocument/2006/relationships/image"/><Relationship Id="rId4" Target="../slideLayouts/slideLayout4.xml" Type="http://schemas.openxmlformats.org/officeDocument/2006/relationships/slideLayout"/><Relationship Id="rId9" Target="../media/image1.jpeg" Type="http://schemas.openxmlformats.org/officeDocument/2006/relationships/imag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94AE3DE-DA15-41A3-A479-162C888279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10837444" y="4495800"/>
            <a:ext cx="1316456" cy="172051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BFFC4A9-5872-4C0F-8012-B0799C35AB95}"/>
              </a:ext>
            </a:extLst>
          </p:cNvPr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C778A9-2240-4DA4-8090-5517A1F4CDB9}"/>
              </a:ext>
            </a:extLst>
          </p:cNvPr>
          <p:cNvSpPr/>
          <p:nvPr userDrawn="1"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1158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11582400" cy="4953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400800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B80D1920-ACA8-4F07-820C-4ECDE1C29396}" type="datetime3">
              <a:rPr lang="en-US" smtClean="0"/>
              <a:t>24 October 2018</a:t>
            </a:fld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529B09F-3AC6-4016-8320-4380B1D22308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200" y="421439"/>
            <a:ext cx="668946" cy="55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37" r:id="rId2"/>
    <p:sldLayoutId id="2147484029" r:id="rId3"/>
    <p:sldLayoutId id="2147484038" r:id="rId4"/>
    <p:sldLayoutId id="2147484036" r:id="rId5"/>
    <p:sldLayoutId id="2147484033" r:id="rId6"/>
    <p:sldLayoutId id="2147484034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2800" b="1" kern="1200" spc="-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180975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rgbClr val="71BF44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447675" indent="-180975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rgbClr val="71BF44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555498" indent="-17145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rgbClr val="71BF44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738378" indent="-17145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rgbClr val="039DA3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21258" indent="-17145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rgbClr val="039DA3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192" userDrawn="1">
          <p15:clr>
            <a:srgbClr val="F26B43"/>
          </p15:clr>
        </p15:guide>
        <p15:guide id="3" pos="7488" userDrawn="1">
          <p15:clr>
            <a:srgbClr val="F26B43"/>
          </p15:clr>
        </p15:guide>
        <p15:guide id="4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suzylamplugh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unite.com/technology-guides" TargetMode="Externa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JPG"/></Relationships>
</file>

<file path=ppt/slides/_rels/slide2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4.xml" Type="http://schemas.openxmlformats.org/officeDocument/2006/relationships/slideLayout"/><Relationship Id="rId4" Target="../media/image12.jp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g"/><Relationship Id="rId4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 ?><Relationships xmlns="http://schemas.openxmlformats.org/package/2006/relationships"><Relationship Id="rId3" Target="../media/image20.pn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4.xml" Type="http://schemas.openxmlformats.org/officeDocument/2006/relationships/slideLayout"/><Relationship Id="rId5" Target="../media/image11.jpeg" Type="http://schemas.openxmlformats.org/officeDocument/2006/relationships/image"/><Relationship Id="rId4" Target="../media/image21.sv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502EE6A-E20B-4198-A9E9-F18046822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0ED6B0-0071-4164-9C0B-11DC08FE9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581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629BE5-5413-4AD8-BEFB-E1A7B4482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5339824" y="0"/>
            <a:ext cx="68583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5621CBC-D4A9-4B76-A9F4-D1750E94F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1344" y="758952"/>
            <a:ext cx="5542398" cy="356616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C000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Digital Champion training for young people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2148DE-3C42-4DAF-8FE3-4DB02CCC4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02" y="263652"/>
            <a:ext cx="3274708" cy="99060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04E216-9F18-44C6-B650-B0AE2C5A4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61343" y="4343400"/>
            <a:ext cx="5202616" cy="0"/>
          </a:xfrm>
          <a:prstGeom prst="line">
            <a:avLst/>
          </a:prstGeom>
          <a:ln w="6350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91FB90F-9A36-4C8F-8C61-7F67208562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086819"/>
            <a:ext cx="1792409" cy="1493674"/>
          </a:xfrm>
          <a:prstGeom prst="rect">
            <a:avLst/>
          </a:pr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A58D9BC0-B1D9-440D-87D7-E1F20F852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6088" y="4742682"/>
            <a:ext cx="5202616" cy="1143000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and how to help someone else use  digital technology</a:t>
            </a:r>
          </a:p>
        </p:txBody>
      </p:sp>
    </p:spTree>
    <p:extLst>
      <p:ext uri="{BB962C8B-B14F-4D97-AF65-F5344CB8AC3E}">
        <p14:creationId xmlns:p14="http://schemas.microsoft.com/office/powerpoint/2010/main" val="271032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BA4FF-ED8A-4CCF-A404-EEBFE7F4E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Some ideas of what a beginner might want to learn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875AA6B-51DC-4EDB-B4B1-E89AFA9A62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591195"/>
              </p:ext>
            </p:extLst>
          </p:nvPr>
        </p:nvGraphicFramePr>
        <p:xfrm>
          <a:off x="1524000" y="1219200"/>
          <a:ext cx="8839200" cy="4247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0310">
                  <a:extLst>
                    <a:ext uri="{9D8B030D-6E8A-4147-A177-3AD203B41FA5}">
                      <a16:colId xmlns:a16="http://schemas.microsoft.com/office/drawing/2014/main" val="3961453159"/>
                    </a:ext>
                  </a:extLst>
                </a:gridCol>
                <a:gridCol w="6098890">
                  <a:extLst>
                    <a:ext uri="{9D8B030D-6E8A-4147-A177-3AD203B41FA5}">
                      <a16:colId xmlns:a16="http://schemas.microsoft.com/office/drawing/2014/main" val="4146879386"/>
                    </a:ext>
                  </a:extLst>
                </a:gridCol>
              </a:tblGrid>
              <a:tr h="363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0994808"/>
                  </a:ext>
                </a:extLst>
              </a:tr>
              <a:tr h="31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a mouse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able to use the internet effectively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0952207"/>
                  </a:ext>
                </a:extLst>
              </a:tr>
              <a:tr h="31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a keyboard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able to use a computer effectively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1099083"/>
                  </a:ext>
                </a:extLst>
              </a:tr>
              <a:tr h="658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keep in touch with family and friends, email about housing, etc.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7270294"/>
                  </a:ext>
                </a:extLst>
              </a:tr>
              <a:tr h="658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Skype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keep in touch with family and friends, see grandchildren and great grandchildren growing up.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0061904"/>
                  </a:ext>
                </a:extLst>
              </a:tr>
              <a:tr h="31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eBay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buy different things online for home delivery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1026004"/>
                  </a:ext>
                </a:extLst>
              </a:tr>
              <a:tr h="65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Grocery shopping online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get the weekly grocery shop delivered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3053467"/>
                  </a:ext>
                </a:extLst>
              </a:tr>
              <a:tr h="31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Creating documents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make cards or notices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1772159"/>
                  </a:ext>
                </a:extLst>
              </a:tr>
              <a:tr h="31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Internet safety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keep personal details, secure online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9654918"/>
                  </a:ext>
                </a:extLst>
              </a:tr>
              <a:tr h="31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Internet safety</a:t>
                      </a: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keep visiting children safe when using the internet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2376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35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502EE6A-E20B-4198-A9E9-F18046822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0ED6B0-0071-4164-9C0B-11DC08FE9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581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629BE5-5413-4AD8-BEFB-E1A7B4482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5339824" y="0"/>
            <a:ext cx="68583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04E216-9F18-44C6-B650-B0AE2C5A4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61343" y="4343400"/>
            <a:ext cx="5202616" cy="0"/>
          </a:xfrm>
          <a:prstGeom prst="line">
            <a:avLst/>
          </a:prstGeom>
          <a:ln w="6350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06873D2D-54FB-46EF-8346-134030B7ED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Task K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E79C473D-9B48-4B91-A24B-1A5E8A0A2D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on a stick notes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A5890F-93C0-41D1-9C7B-AA8778208D57}"/>
              </a:ext>
            </a:extLst>
          </p:cNvPr>
          <p:cNvSpPr txBox="1"/>
          <p:nvPr/>
        </p:nvSpPr>
        <p:spPr>
          <a:xfrm>
            <a:off x="5988253" y="2358241"/>
            <a:ext cx="6019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What one fact did you find interesting from today’s session?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What has been the most useful thing you have learnt?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9FF36397-7544-41D3-9F22-C3A417B1F5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10840" y="952513"/>
            <a:ext cx="1405728" cy="1405728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8E66C36B-F880-4DFF-AB0A-A0B27B018E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33477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54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25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F18D-ED34-4711-8B6C-C6AA1E7B3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Staying safe when volunteering </a:t>
            </a:r>
            <a:endParaRPr lang="en-GB" sz="3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7" name="Content Placeholder 5126">
            <a:extLst>
              <a:ext uri="{FF2B5EF4-FFF2-40B4-BE49-F238E27FC236}">
                <a16:creationId xmlns:a16="http://schemas.microsoft.com/office/drawing/2014/main" id="{2105D558-106A-44E6-8B09-BF21ECA6CE6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90600" y="1403350"/>
            <a:ext cx="10634662" cy="4051300"/>
          </a:xfrm>
          <a:noFill/>
        </p:spPr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make sure someone else knows where you are going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carry a mobile phone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selective with regard to how much personal information you give out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‘friend’ your learners on social media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your journey there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your instincts</a:t>
            </a:r>
          </a:p>
          <a:p>
            <a:pPr marL="85725" indent="0">
              <a:buNone/>
            </a:pP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85725" indent="0">
              <a:buNone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www.suzylamplugh.org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495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A8FFEA1-1B69-4F42-B552-0CCF7259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3C9226-5EC8-460B-82D7-72AA994DF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A90A9D-33DF-408E-BF4C-F82588935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D8A9447-DEFF-40A5-8673-B7A365C3F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7B0B59-3539-4289-B0E5-B233E147BF98}"/>
              </a:ext>
            </a:extLst>
          </p:cNvPr>
          <p:cNvPicPr/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18755" t="18166" r="18284" b="11701"/>
          <a:stretch/>
        </p:blipFill>
        <p:spPr bwMode="auto">
          <a:xfrm>
            <a:off x="616511" y="1849972"/>
            <a:ext cx="6275667" cy="3932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90C21F9-FD6D-4457-B130-1A531F242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2632ED-6418-46F1-86A4-F2597BF66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086" y="-134874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400" dirty="0">
                <a:solidFill>
                  <a:srgbClr val="FFC000"/>
                </a:solidFill>
              </a:rPr>
              <a:t>Evaluation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F6EF4B-2F40-485B-9F36-084731486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1632B8-722C-4A09-A4F7-40D15E6B7509}"/>
              </a:ext>
            </a:extLst>
          </p:cNvPr>
          <p:cNvSpPr txBox="1"/>
          <p:nvPr/>
        </p:nvSpPr>
        <p:spPr>
          <a:xfrm>
            <a:off x="8000999" y="1295400"/>
            <a:ext cx="391406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Further resources and guides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www.digitalunite.com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B433FC5A-577D-4DC5-BF41-92E639D6B2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7752" y="5016240"/>
            <a:ext cx="1651795" cy="137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8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CDE16C97-CDFC-4891-8AFB-A33BCBD8D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BC83B7-3E56-4DFB-90E8-A79AEB30C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6" y="642257"/>
            <a:ext cx="3417677" cy="594528"/>
          </a:xfrm>
        </p:spPr>
        <p:txBody>
          <a:bodyPr anchor="t">
            <a:normAutofit fontScale="90000"/>
          </a:bodyPr>
          <a:lstStyle/>
          <a:p>
            <a:r>
              <a:rPr lang="en-GB" sz="3100" dirty="0">
                <a:solidFill>
                  <a:srgbClr val="3FAB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2.5/ 3 hour training session which includes some short tasks for you to complete on your own or in small groups</a:t>
            </a:r>
            <a:br>
              <a:rPr lang="en-GB" dirty="0">
                <a:solidFill>
                  <a:schemeClr val="tx1"/>
                </a:solidFill>
              </a:rPr>
            </a:br>
            <a:br>
              <a:rPr lang="en-GB" dirty="0"/>
            </a:br>
            <a:endParaRPr lang="en-GB" dirty="0"/>
          </a:p>
        </p:txBody>
      </p:sp>
      <p:sp>
        <p:nvSpPr>
          <p:cNvPr id="1031" name="Content Placeholder 1030">
            <a:extLst>
              <a:ext uri="{FF2B5EF4-FFF2-40B4-BE49-F238E27FC236}">
                <a16:creationId xmlns:a16="http://schemas.microsoft.com/office/drawing/2014/main" id="{4377CE5F-6FA8-4C35-88D1-737B464AD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512" y="642257"/>
            <a:ext cx="6847117" cy="4391153"/>
          </a:xfrm>
        </p:spPr>
        <p:txBody>
          <a:bodyPr>
            <a:normAutofit/>
          </a:bodyPr>
          <a:lstStyle/>
          <a:p>
            <a:endParaRPr lang="en-US" sz="1600" b="1" dirty="0">
              <a:solidFill>
                <a:schemeClr val="tx1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  <a:p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169826A-DEB6-46C3-BC87-8C15BA79F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94AB835-3BB7-4792-96BB-F735CE7FA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Home">
            <a:extLst>
              <a:ext uri="{FF2B5EF4-FFF2-40B4-BE49-F238E27FC236}">
                <a16:creationId xmlns:a16="http://schemas.microsoft.com/office/drawing/2014/main" id="{25759EDB-285A-4489-8EA5-CC371FD67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5033410"/>
            <a:ext cx="2662550" cy="9715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Picture 5" descr="A picture containing table, indoor&#10;&#10;Description generated with very high confidence">
            <a:extLst>
              <a:ext uri="{FF2B5EF4-FFF2-40B4-BE49-F238E27FC236}">
                <a16:creationId xmlns:a16="http://schemas.microsoft.com/office/drawing/2014/main" id="{7485269B-C440-4783-AA5F-FB37A095C0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232" y="3744925"/>
            <a:ext cx="3206839" cy="20523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FE4223-993D-4647-9F34-CD636F4B1A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815028"/>
              </p:ext>
            </p:extLst>
          </p:nvPr>
        </p:nvGraphicFramePr>
        <p:xfrm>
          <a:off x="4626869" y="390276"/>
          <a:ext cx="7010400" cy="431374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010400">
                  <a:extLst>
                    <a:ext uri="{9D8B030D-6E8A-4147-A177-3AD203B41FA5}">
                      <a16:colId xmlns:a16="http://schemas.microsoft.com/office/drawing/2014/main" val="2056779629"/>
                    </a:ext>
                  </a:extLst>
                </a:gridCol>
              </a:tblGrid>
              <a:tr h="4313744">
                <a:tc>
                  <a:txBody>
                    <a:bodyPr/>
                    <a:lstStyle/>
                    <a:p>
                      <a:pPr marL="85725" indent="0"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the end of the session you should have developed an understanding of:</a:t>
                      </a:r>
                    </a:p>
                    <a:p>
                      <a:pPr marL="85725" indent="0">
                        <a:buNone/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Clr>
                          <a:schemeClr val="accent6">
                            <a:lumMod val="5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benefits and barriers to getting online</a:t>
                      </a:r>
                    </a:p>
                    <a:p>
                      <a:pPr>
                        <a:buClr>
                          <a:schemeClr val="accent6">
                            <a:lumMod val="5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to go about assisting beginners and intermediate digital learners</a:t>
                      </a:r>
                    </a:p>
                    <a:p>
                      <a:pPr>
                        <a:buClr>
                          <a:schemeClr val="accent6">
                            <a:lumMod val="5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practical skills that will help you start to plan a lesson</a:t>
                      </a:r>
                    </a:p>
                    <a:p>
                      <a:pPr>
                        <a:buClr>
                          <a:schemeClr val="accent6">
                            <a:lumMod val="5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important people skills needed to inspire and help people get online</a:t>
                      </a:r>
                    </a:p>
                    <a:p>
                      <a:pPr>
                        <a:buClr>
                          <a:schemeClr val="accent6">
                            <a:lumMod val="5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ways in which you may be able to volunteer your time to help others</a:t>
                      </a:r>
                    </a:p>
                    <a:p>
                      <a:pPr>
                        <a:buClr>
                          <a:schemeClr val="accent6">
                            <a:lumMod val="5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safety issues relating to volunteering and teaching others to use the internet.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102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8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F197F-034A-4A82-A774-99B8AFC6C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228600"/>
            <a:ext cx="4079630" cy="2912165"/>
          </a:xfrm>
        </p:spPr>
        <p:txBody>
          <a:bodyPr anchor="ctr">
            <a:normAutofit/>
          </a:bodyPr>
          <a:lstStyle/>
          <a:p>
            <a:r>
              <a:rPr lang="en-US" sz="36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everyone is online, or can use a computer</a:t>
            </a:r>
            <a:endParaRPr lang="en-GB" sz="3600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3D7E53B7-D26C-42E9-9051-DC00CF24F3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140586"/>
              </p:ext>
            </p:extLst>
          </p:nvPr>
        </p:nvGraphicFramePr>
        <p:xfrm>
          <a:off x="5715000" y="639763"/>
          <a:ext cx="5984630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Two people looking at the camera&#10;&#10;Description generated with high confidence">
            <a:extLst>
              <a:ext uri="{FF2B5EF4-FFF2-40B4-BE49-F238E27FC236}">
                <a16:creationId xmlns:a16="http://schemas.microsoft.com/office/drawing/2014/main" id="{F91A75AA-A878-4B55-B953-ECF420A285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2370" y="2819400"/>
            <a:ext cx="4368248" cy="29121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334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21D53CA0-FDE7-4B62-AE74-A671E6B82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6FA22A8-DAD2-4DBF-BCF6-AA00E9D83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8CF2381-9166-48DC-8859-93B6A58939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erson sitting at a table using a computer&#10;&#10;Description generated with very high confidence">
            <a:extLst>
              <a:ext uri="{FF2B5EF4-FFF2-40B4-BE49-F238E27FC236}">
                <a16:creationId xmlns:a16="http://schemas.microsoft.com/office/drawing/2014/main" id="{4FF70819-AC6E-4E31-9E5F-3E525D182F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/>
          </a:blip>
          <a:srcRect b="15730"/>
          <a:stretch/>
        </p:blipFill>
        <p:spPr>
          <a:xfrm>
            <a:off x="30490" y="38785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15D69D-5579-4C81-907F-DD5615EE9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A: Discussion</a:t>
            </a:r>
            <a:br>
              <a:rPr lang="en-US" sz="4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benefits would learning to use a computer, or the internet bring to an elderly person who has never used the internet before? </a:t>
            </a:r>
            <a:br>
              <a:rPr lang="en-US" sz="4400" dirty="0">
                <a:solidFill>
                  <a:srgbClr val="FFFFFF"/>
                </a:solidFill>
              </a:rPr>
            </a:b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DEE1B-BCE8-43AB-80E3-AE4F31580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051" y="4455621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US" sz="2400" cap="all" spc="200" dirty="0">
                <a:solidFill>
                  <a:srgbClr val="FFFFFF"/>
                </a:solidFill>
                <a:latin typeface="+mj-lt"/>
              </a:rPr>
              <a:t> 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8682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152">
            <a:extLst>
              <a:ext uri="{FF2B5EF4-FFF2-40B4-BE49-F238E27FC236}">
                <a16:creationId xmlns:a16="http://schemas.microsoft.com/office/drawing/2014/main" id="{26D75EE5-57FF-4D1E-B105-A6036B0FE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C913828F-06C6-4172-B0DE-BAB0120201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0CB2A3A6-962C-4D7A-8272-EDEDD881F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9" name="Rectangle 158">
            <a:extLst>
              <a:ext uri="{FF2B5EF4-FFF2-40B4-BE49-F238E27FC236}">
                <a16:creationId xmlns:a16="http://schemas.microsoft.com/office/drawing/2014/main" id="{F502EE6A-E20B-4198-A9E9-F18046822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250ED6B0-0071-4164-9C0B-11DC08FE9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581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58629BE5-5413-4AD8-BEFB-E1A7B4482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5339824" y="0"/>
            <a:ext cx="68583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15D69D-5579-4C81-907F-DD5615EE9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1343" y="1565488"/>
            <a:ext cx="5542398" cy="356616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457200" indent="-457200" algn="l"/>
            <a:r>
              <a:rPr lang="en-US" sz="3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B: Discussion</a:t>
            </a:r>
            <a:br>
              <a:rPr lang="en-US" sz="36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6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factors may stop someone from using a computer or getting online?</a:t>
            </a:r>
            <a:br>
              <a:rPr lang="en-US" sz="2600" i="1" dirty="0">
                <a:solidFill>
                  <a:srgbClr val="FFFFFF"/>
                </a:solidFill>
              </a:rPr>
            </a:br>
            <a:br>
              <a:rPr lang="en-US" sz="2600" i="1" dirty="0">
                <a:solidFill>
                  <a:srgbClr val="FFFFFF"/>
                </a:solidFill>
              </a:rPr>
            </a:br>
            <a:r>
              <a:rPr lang="en-US" sz="2600" i="1" dirty="0">
                <a:solidFill>
                  <a:srgbClr val="FFFFFF"/>
                </a:solidFill>
              </a:rPr>
              <a:t> </a:t>
            </a:r>
            <a:br>
              <a:rPr lang="en-US" sz="2600" i="1" dirty="0">
                <a:solidFill>
                  <a:srgbClr val="FFFFFF"/>
                </a:solidFill>
              </a:rPr>
            </a:b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i="1" dirty="0">
                <a:solidFill>
                  <a:srgbClr val="FFFFFF"/>
                </a:solidFill>
              </a:rPr>
              <a:t> 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i="1" dirty="0">
                <a:solidFill>
                  <a:srgbClr val="FFFFFF"/>
                </a:solidFill>
              </a:rPr>
              <a:t> </a:t>
            </a:r>
            <a:endParaRPr lang="en-US" sz="2600" dirty="0">
              <a:solidFill>
                <a:srgbClr val="FFFFFF"/>
              </a:solidFill>
            </a:endParaRPr>
          </a:p>
        </p:txBody>
      </p:sp>
      <p:pic>
        <p:nvPicPr>
          <p:cNvPr id="4" name="Graphic 3" descr="Shooting star">
            <a:extLst>
              <a:ext uri="{FF2B5EF4-FFF2-40B4-BE49-F238E27FC236}">
                <a16:creationId xmlns:a16="http://schemas.microsoft.com/office/drawing/2014/main" id="{00DB30FD-0950-4368-B20A-EC2920BD2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4004" y="620722"/>
            <a:ext cx="2727846" cy="2727846"/>
          </a:xfrm>
          <a:prstGeom prst="rect">
            <a:avLst/>
          </a:prstGeom>
        </p:spPr>
      </p:pic>
      <p:pic>
        <p:nvPicPr>
          <p:cNvPr id="127" name="Content Placeholder 6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71ED331A-7F8A-4EF9-9E70-3DC6A0BDC0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717" y="1442398"/>
            <a:ext cx="3917867" cy="39178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2004E216-9F18-44C6-B650-B0AE2C5A4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61343" y="4343400"/>
            <a:ext cx="5202616" cy="0"/>
          </a:xfrm>
          <a:prstGeom prst="line">
            <a:avLst/>
          </a:prstGeom>
          <a:ln w="6350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Right 2">
            <a:extLst>
              <a:ext uri="{FF2B5EF4-FFF2-40B4-BE49-F238E27FC236}">
                <a16:creationId xmlns:a16="http://schemas.microsoft.com/office/drawing/2014/main" id="{7175BD98-841A-481A-B2E8-D54CBD85EA6E}"/>
              </a:ext>
            </a:extLst>
          </p:cNvPr>
          <p:cNvSpPr/>
          <p:nvPr/>
        </p:nvSpPr>
        <p:spPr>
          <a:xfrm>
            <a:off x="7014515" y="4589934"/>
            <a:ext cx="2971800" cy="1455035"/>
          </a:xfrm>
          <a:prstGeom prst="rightArrow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61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21D53CA0-FDE7-4B62-AE74-A671E6B82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FA22A8-DAD2-4DBF-BCF6-AA00E9D83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8CF2381-9166-48DC-8859-93B6A58939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0F59F9-E1DD-4E13-8F8E-8CAE4A485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9400" y="1143000"/>
            <a:ext cx="4813072" cy="307641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D: Discuss in groups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i="1" dirty="0">
                <a:latin typeface="Arial" panose="020B0604020202020204" pitchFamily="34" charset="0"/>
                <a:cs typeface="Arial" panose="020B0604020202020204" pitchFamily="34" charset="0"/>
              </a:rPr>
              <a:t>What would you do to help a learner new to computers to ensure their learning was fun and useful?</a:t>
            </a:r>
          </a:p>
        </p:txBody>
      </p:sp>
      <p:pic>
        <p:nvPicPr>
          <p:cNvPr id="8" name="Picture 7" descr="A picture containing person, wall, indoor, sitting&#10;&#10;Description generated with very high confidence">
            <a:extLst>
              <a:ext uri="{FF2B5EF4-FFF2-40B4-BE49-F238E27FC236}">
                <a16:creationId xmlns:a16="http://schemas.microsoft.com/office/drawing/2014/main" id="{FB29F732-43BC-4715-9F80-654A60C7DB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584" r="19082" b="-1"/>
          <a:stretch/>
        </p:blipFill>
        <p:spPr>
          <a:xfrm>
            <a:off x="1" y="10"/>
            <a:ext cx="6096000" cy="6857990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09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>
            <a:extLst>
              <a:ext uri="{FF2B5EF4-FFF2-40B4-BE49-F238E27FC236}">
                <a16:creationId xmlns:a16="http://schemas.microsoft.com/office/drawing/2014/main" id="{26D75EE5-57FF-4D1E-B105-A6036B0FE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913828F-06C6-4172-B0DE-BAB0120201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0CB2A3A6-962C-4D7A-8272-EDEDD881F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306E9B68-0BC6-4269-93EA-F99873D6D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045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317E250-9F32-4E3C-9DCD-DAD1D760B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15D69D-5579-4C81-907F-DD5615EE9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943" y="2873161"/>
            <a:ext cx="4341054" cy="2568574"/>
          </a:xfrm>
        </p:spPr>
        <p:txBody>
          <a:bodyPr vert="horz" lIns="91440" tIns="45720" rIns="91440" bIns="45720" numCol="1" rtlCol="0" anchor="b">
            <a:normAutofit fontScale="90000"/>
          </a:bodyPr>
          <a:lstStyle/>
          <a:p>
            <a:pPr marL="457200" indent="-457200" algn="l"/>
            <a:r>
              <a:rPr lang="en-US" sz="4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ideas of things to include in sessions</a:t>
            </a:r>
            <a:br>
              <a:rPr lang="en-US" sz="1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sz="1400" i="1" dirty="0">
                <a:solidFill>
                  <a:srgbClr val="FFFFFF"/>
                </a:solidFill>
              </a:rPr>
            </a:br>
            <a:br>
              <a:rPr lang="en-US" sz="1400" dirty="0">
                <a:solidFill>
                  <a:srgbClr val="FFFFFF"/>
                </a:solidFill>
              </a:rPr>
            </a:br>
            <a:r>
              <a:rPr lang="en-US" sz="1400" i="1" dirty="0">
                <a:solidFill>
                  <a:srgbClr val="FFFFFF"/>
                </a:solidFill>
              </a:rPr>
              <a:t> </a:t>
            </a:r>
            <a:br>
              <a:rPr lang="en-US" sz="1400" dirty="0">
                <a:solidFill>
                  <a:srgbClr val="FFFFFF"/>
                </a:solidFill>
              </a:rPr>
            </a:br>
            <a:r>
              <a:rPr lang="en-US" sz="1400" i="1" dirty="0">
                <a:solidFill>
                  <a:srgbClr val="FFFFFF"/>
                </a:solidFill>
              </a:rPr>
              <a:t> 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A8BBF8A-9A44-4296-AFC9-E0DFC5DD2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5037A91-DF26-483E-9194-17B06E450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5290" y="321732"/>
            <a:ext cx="3654966" cy="3674848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922D357-9748-4CB7-835C-5126C61FF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8534" y="321732"/>
            <a:ext cx="3088456" cy="21082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9BFA1AD7-F253-4EEF-82D4-B68C2805D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5290" y="4157448"/>
            <a:ext cx="3654966" cy="23026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5D72C32-AE4E-4518-ACD5-077BF8551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8288" y="2617577"/>
            <a:ext cx="3068701" cy="3809118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4EE67A-B880-43F1-9E89-84A7E634B016}"/>
              </a:ext>
            </a:extLst>
          </p:cNvPr>
          <p:cNvSpPr/>
          <p:nvPr/>
        </p:nvSpPr>
        <p:spPr>
          <a:xfrm>
            <a:off x="4945991" y="566678"/>
            <a:ext cx="36697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prepared to explain keyboard shortcuts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endParaRPr lang="en-GB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learner struggles with a mouse get them to try the tab or cursor keys 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endParaRPr lang="en-GB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 something the learner is interested in is a good start 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FF264D8-C6F7-41FB-A767-2EBBAE85F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7451" y="2751666"/>
            <a:ext cx="2779620" cy="3039534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GB" sz="2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comparisons with things that the learner might be familiar with (e.g. a filing cabinet)</a:t>
            </a:r>
          </a:p>
          <a:p>
            <a:pPr lvl="0"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GB" sz="2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it simple, avoid jargon</a:t>
            </a:r>
          </a:p>
          <a:p>
            <a:pPr lvl="0"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GB" sz="2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slowly</a:t>
            </a:r>
          </a:p>
          <a:p>
            <a:pPr marL="85725" lvl="0" indent="0">
              <a:buClr>
                <a:schemeClr val="accent6">
                  <a:lumMod val="50000"/>
                </a:schemeClr>
              </a:buClr>
              <a:buNone/>
            </a:pPr>
            <a:endParaRPr lang="en-GB" sz="2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85725" indent="0">
              <a:buNone/>
            </a:pPr>
            <a:endParaRPr lang="en-GB" dirty="0"/>
          </a:p>
        </p:txBody>
      </p:sp>
      <p:pic>
        <p:nvPicPr>
          <p:cNvPr id="6" name="Picture 5" descr="A person sitting at a table using a computer&#10;&#10;Description generated with very high confidence">
            <a:extLst>
              <a:ext uri="{FF2B5EF4-FFF2-40B4-BE49-F238E27FC236}">
                <a16:creationId xmlns:a16="http://schemas.microsoft.com/office/drawing/2014/main" id="{F848DA03-2412-4D85-9633-6EB760F0F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9646" y="4241526"/>
            <a:ext cx="3048000" cy="203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1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4A8FFEA1-1B69-4F42-B552-0CCF7259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A3C9226-5EC8-460B-82D7-72AA994DF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2A90A9D-33DF-408E-BF4C-F82588935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A77DD2C1-0122-44FD-8A7F-7BC5E8565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15D69D-5579-4C81-907F-DD5615EE9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5400" y="504529"/>
            <a:ext cx="6253317" cy="368601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342900" indent="-342900" algn="l"/>
            <a:r>
              <a:rPr lang="en-US" sz="3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G: Discuss in your groups</a:t>
            </a:r>
            <a:r>
              <a:rPr lang="en-US" sz="26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* How did it feel to be a Champion?</a:t>
            </a: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* How did it feel to be a learner?</a:t>
            </a: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* What teaching techniques seemed effective?</a:t>
            </a: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Feedback to the whole group</a:t>
            </a:r>
            <a:br>
              <a:rPr lang="en-US" sz="2600" i="1" dirty="0"/>
            </a:br>
            <a:endParaRPr lang="en-US" sz="2600" b="0" i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CFFA4E-CDE4-4C8C-91ED-F89CD0B2A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753" y="4455621"/>
            <a:ext cx="6269347" cy="123861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US" sz="2400" b="1" cap="all" spc="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</a:p>
        </p:txBody>
      </p:sp>
      <p:pic>
        <p:nvPicPr>
          <p:cNvPr id="42" name="Graphic 41" descr="Chat">
            <a:extLst>
              <a:ext uri="{FF2B5EF4-FFF2-40B4-BE49-F238E27FC236}">
                <a16:creationId xmlns:a16="http://schemas.microsoft.com/office/drawing/2014/main" id="{2AB70231-A33C-4C8A-963A-039DBB0291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A7B6757-994C-4B75-ABFE-D8F9E7609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46BC3A56-B546-4061-8E22-D2983771D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23A7353-9373-4700-8B89-F4F7BA2D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3" name="Picture 2" descr="Home">
            <a:extLst>
              <a:ext uri="{FF2B5EF4-FFF2-40B4-BE49-F238E27FC236}">
                <a16:creationId xmlns:a16="http://schemas.microsoft.com/office/drawing/2014/main" id="{843B7CE3-B824-4519-A3D8-AE165D6A0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71" y="4834811"/>
            <a:ext cx="2662550" cy="9715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00642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4D561E-9EFF-4CBA-B990-F2F319EAC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GB" sz="3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H: Discussion</a:t>
            </a:r>
            <a:br>
              <a:rPr lang="en-GB" sz="3600" dirty="0">
                <a:solidFill>
                  <a:srgbClr val="FFFFFF"/>
                </a:solidFill>
              </a:rPr>
            </a:br>
            <a:br>
              <a:rPr lang="en-GB" sz="3600" dirty="0">
                <a:solidFill>
                  <a:srgbClr val="FFFFFF"/>
                </a:solidFill>
              </a:rPr>
            </a:br>
            <a:br>
              <a:rPr lang="en-GB" sz="3600" dirty="0">
                <a:solidFill>
                  <a:srgbClr val="FFFFFF"/>
                </a:solidFill>
              </a:rPr>
            </a:br>
            <a:br>
              <a:rPr lang="en-GB" sz="3600" dirty="0">
                <a:solidFill>
                  <a:srgbClr val="FFFFFF"/>
                </a:solidFill>
              </a:rPr>
            </a:br>
            <a:br>
              <a:rPr lang="en-GB" sz="3600" dirty="0">
                <a:solidFill>
                  <a:srgbClr val="FFFFFF"/>
                </a:solidFill>
              </a:rPr>
            </a:br>
            <a:br>
              <a:rPr lang="en-GB" sz="3600" dirty="0">
                <a:solidFill>
                  <a:srgbClr val="FFFFFF"/>
                </a:solidFill>
              </a:rPr>
            </a:br>
            <a:br>
              <a:rPr lang="en-GB" sz="3600" dirty="0">
                <a:solidFill>
                  <a:srgbClr val="FFFFFF"/>
                </a:solidFill>
              </a:rPr>
            </a:br>
            <a:endParaRPr lang="en-GB" sz="36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 descr="Two people looking at the camera&#10;&#10;Description generated with high confidence">
            <a:extLst>
              <a:ext uri="{FF2B5EF4-FFF2-40B4-BE49-F238E27FC236}">
                <a16:creationId xmlns:a16="http://schemas.microsoft.com/office/drawing/2014/main" id="{2DBE0F3E-DD7B-4633-8C83-431EE5FF97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133" y="3306656"/>
            <a:ext cx="6763936" cy="2107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6539F86-B4B1-4DE4-8FAC-DF4A8F7450EC}"/>
              </a:ext>
            </a:extLst>
          </p:cNvPr>
          <p:cNvSpPr/>
          <p:nvPr/>
        </p:nvSpPr>
        <p:spPr>
          <a:xfrm>
            <a:off x="4563623" y="1444248"/>
            <a:ext cx="72389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i="1" dirty="0">
                <a:latin typeface="Arial" panose="020B0604020202020204" pitchFamily="34" charset="0"/>
                <a:cs typeface="Arial" panose="020B0604020202020204" pitchFamily="34" charset="0"/>
              </a:rPr>
              <a:t>What might people at beginner level want to learn?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0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477</Words>
  <Application>Microsoft Office PowerPoint</Application>
  <PresentationFormat>Widescreen</PresentationFormat>
  <Paragraphs>83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Montserrat Semi Bold</vt:lpstr>
      <vt:lpstr>Times New Roman</vt:lpstr>
      <vt:lpstr>Wingdings</vt:lpstr>
      <vt:lpstr>Retrospect</vt:lpstr>
      <vt:lpstr>Digital Champion training for young people </vt:lpstr>
      <vt:lpstr>Overview  This is a 2.5/ 3 hour training session which includes some short tasks for you to complete on your own or in small groups  </vt:lpstr>
      <vt:lpstr>Not everyone is online, or can use a computer</vt:lpstr>
      <vt:lpstr> Task A: Discussion   What benefits would learning to use a computer, or the internet bring to an elderly person who has never used the internet before?  </vt:lpstr>
      <vt:lpstr>Task B: Discussion  What factors may stop someone from using a computer or getting online?        </vt:lpstr>
      <vt:lpstr>Task D: Discuss in groups  What would you do to help a learner new to computers to ensure their learning was fun and useful?</vt:lpstr>
      <vt:lpstr>Some ideas of things to include in sessions       </vt:lpstr>
      <vt:lpstr>Task G: Discuss in your groups:  * How did it feel to be a Champion?  * How did it feel to be a learner?  * What teaching techniques seemed effective?   Feedback to the whole group </vt:lpstr>
      <vt:lpstr>Task H: Discussion       </vt:lpstr>
      <vt:lpstr>Some ideas of what a beginner might want to learn</vt:lpstr>
      <vt:lpstr>Task K</vt:lpstr>
      <vt:lpstr>Staying safe when volunteering </vt:lpstr>
      <vt:lpstr>Evaluation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Champion training for young people</dc:title>
  <dc:creator>PJ Blackledge</dc:creator>
  <cp:lastModifiedBy>PJ Blackledge</cp:lastModifiedBy>
  <cp:revision>4</cp:revision>
  <dcterms:created xsi:type="dcterms:W3CDTF">2018-10-19T13:47:51Z</dcterms:created>
  <dcterms:modified xsi:type="dcterms:W3CDTF">2018-10-24T15:34:47Z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1002886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